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99" r:id="rId5"/>
    <p:sldId id="257" r:id="rId6"/>
    <p:sldId id="256" r:id="rId7"/>
    <p:sldId id="406" r:id="rId8"/>
    <p:sldId id="387" r:id="rId9"/>
    <p:sldId id="400" r:id="rId10"/>
    <p:sldId id="404" r:id="rId11"/>
    <p:sldId id="397" r:id="rId12"/>
    <p:sldId id="398" r:id="rId13"/>
    <p:sldId id="402" r:id="rId14"/>
    <p:sldId id="403" r:id="rId15"/>
    <p:sldId id="405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6E520-01BA-AB58-C26C-472415C54446}" v="7" dt="2025-02-03T17:11:52.960"/>
    <p1510:client id="{45F9E7D5-8693-039D-37D2-F44D27ADA585}" v="10" dt="2025-02-03T15:02:46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a Matković" userId="S::ivona.matkovic5@skole.hr::384283da-7856-45a2-9c00-78b6aaf9c80d" providerId="AD" clId="Web-{328B35CA-114A-AA78-E8CD-DA66746B645F}"/>
    <pc:docChg chg="addSld modSld">
      <pc:chgData name="Ivona Matković" userId="S::ivona.matkovic5@skole.hr::384283da-7856-45a2-9c00-78b6aaf9c80d" providerId="AD" clId="Web-{328B35CA-114A-AA78-E8CD-DA66746B645F}" dt="2025-01-29T20:53:29.413" v="36" actId="20577"/>
      <pc:docMkLst>
        <pc:docMk/>
      </pc:docMkLst>
      <pc:sldChg chg="modSp">
        <pc:chgData name="Ivona Matković" userId="S::ivona.matkovic5@skole.hr::384283da-7856-45a2-9c00-78b6aaf9c80d" providerId="AD" clId="Web-{328B35CA-114A-AA78-E8CD-DA66746B645F}" dt="2025-01-29T18:24:46.969" v="12" actId="20577"/>
        <pc:sldMkLst>
          <pc:docMk/>
          <pc:sldMk cId="3653237786" sldId="403"/>
        </pc:sldMkLst>
        <pc:spChg chg="mod">
          <ac:chgData name="Ivona Matković" userId="S::ivona.matkovic5@skole.hr::384283da-7856-45a2-9c00-78b6aaf9c80d" providerId="AD" clId="Web-{328B35CA-114A-AA78-E8CD-DA66746B645F}" dt="2025-01-29T18:24:46.969" v="12" actId="20577"/>
          <ac:spMkLst>
            <pc:docMk/>
            <pc:sldMk cId="3653237786" sldId="403"/>
            <ac:spMk id="2" creationId="{EC6F7268-4196-697C-2DDB-50EB928E5B04}"/>
          </ac:spMkLst>
        </pc:spChg>
      </pc:sldChg>
      <pc:sldChg chg="addSp delSp modSp mod setBg">
        <pc:chgData name="Ivona Matković" userId="S::ivona.matkovic5@skole.hr::384283da-7856-45a2-9c00-78b6aaf9c80d" providerId="AD" clId="Web-{328B35CA-114A-AA78-E8CD-DA66746B645F}" dt="2025-01-29T18:22:15.887" v="6"/>
        <pc:sldMkLst>
          <pc:docMk/>
          <pc:sldMk cId="1491457800" sldId="405"/>
        </pc:sldMkLst>
        <pc:spChg chg="mod">
          <ac:chgData name="Ivona Matković" userId="S::ivona.matkovic5@skole.hr::384283da-7856-45a2-9c00-78b6aaf9c80d" providerId="AD" clId="Web-{328B35CA-114A-AA78-E8CD-DA66746B645F}" dt="2025-01-29T18:22:15.887" v="6"/>
          <ac:spMkLst>
            <pc:docMk/>
            <pc:sldMk cId="1491457800" sldId="405"/>
            <ac:spMk id="2" creationId="{18B4D0DB-6D91-EF85-690D-F883694E3519}"/>
          </ac:spMkLst>
        </pc:spChg>
        <pc:spChg chg="del">
          <ac:chgData name="Ivona Matković" userId="S::ivona.matkovic5@skole.hr::384283da-7856-45a2-9c00-78b6aaf9c80d" providerId="AD" clId="Web-{328B35CA-114A-AA78-E8CD-DA66746B645F}" dt="2025-01-29T18:22:01.371" v="0"/>
          <ac:spMkLst>
            <pc:docMk/>
            <pc:sldMk cId="1491457800" sldId="405"/>
            <ac:spMk id="3" creationId="{53D56105-5311-02D0-DB8E-00232404915E}"/>
          </ac:spMkLst>
        </pc:spChg>
        <pc:spChg chg="del">
          <ac:chgData name="Ivona Matković" userId="S::ivona.matkovic5@skole.hr::384283da-7856-45a2-9c00-78b6aaf9c80d" providerId="AD" clId="Web-{328B35CA-114A-AA78-E8CD-DA66746B645F}" dt="2025-01-29T18:22:02.340" v="1"/>
          <ac:spMkLst>
            <pc:docMk/>
            <pc:sldMk cId="1491457800" sldId="405"/>
            <ac:spMk id="4" creationId="{0CFD10C8-98FC-2C42-DB20-F90122FFE859}"/>
          </ac:spMkLst>
        </pc:spChg>
        <pc:spChg chg="add del mod">
          <ac:chgData name="Ivona Matković" userId="S::ivona.matkovic5@skole.hr::384283da-7856-45a2-9c00-78b6aaf9c80d" providerId="AD" clId="Web-{328B35CA-114A-AA78-E8CD-DA66746B645F}" dt="2025-01-29T18:22:13.153" v="5"/>
          <ac:spMkLst>
            <pc:docMk/>
            <pc:sldMk cId="1491457800" sldId="405"/>
            <ac:spMk id="8" creationId="{043FCD19-1D3A-64BF-9D3C-FC476BF166CF}"/>
          </ac:spMkLst>
        </pc:spChg>
        <pc:spChg chg="add">
          <ac:chgData name="Ivona Matković" userId="S::ivona.matkovic5@skole.hr::384283da-7856-45a2-9c00-78b6aaf9c80d" providerId="AD" clId="Web-{328B35CA-114A-AA78-E8CD-DA66746B645F}" dt="2025-01-29T18:22:15.887" v="6"/>
          <ac:spMkLst>
            <pc:docMk/>
            <pc:sldMk cId="1491457800" sldId="405"/>
            <ac:spMk id="10" creationId="{D4771268-CB57-404A-9271-370EB28F6090}"/>
          </ac:spMkLst>
        </pc:spChg>
        <pc:picChg chg="add mod ord">
          <ac:chgData name="Ivona Matković" userId="S::ivona.matkovic5@skole.hr::384283da-7856-45a2-9c00-78b6aaf9c80d" providerId="AD" clId="Web-{328B35CA-114A-AA78-E8CD-DA66746B645F}" dt="2025-01-29T18:22:15.887" v="6"/>
          <ac:picMkLst>
            <pc:docMk/>
            <pc:sldMk cId="1491457800" sldId="405"/>
            <ac:picMk id="5" creationId="{DDB5C623-EB05-6071-2295-0BFB099C1A61}"/>
          </ac:picMkLst>
        </pc:picChg>
        <pc:picChg chg="add del mod ord">
          <ac:chgData name="Ivona Matković" userId="S::ivona.matkovic5@skole.hr::384283da-7856-45a2-9c00-78b6aaf9c80d" providerId="AD" clId="Web-{328B35CA-114A-AA78-E8CD-DA66746B645F}" dt="2025-01-29T18:22:04.606" v="2"/>
          <ac:picMkLst>
            <pc:docMk/>
            <pc:sldMk cId="1491457800" sldId="405"/>
            <ac:picMk id="6" creationId="{2DE6A10E-0C25-1D9D-EF20-8D4431007F7D}"/>
          </ac:picMkLst>
        </pc:picChg>
      </pc:sldChg>
      <pc:sldChg chg="modSp new">
        <pc:chgData name="Ivona Matković" userId="S::ivona.matkovic5@skole.hr::384283da-7856-45a2-9c00-78b6aaf9c80d" providerId="AD" clId="Web-{328B35CA-114A-AA78-E8CD-DA66746B645F}" dt="2025-01-29T20:53:29.413" v="36" actId="20577"/>
        <pc:sldMkLst>
          <pc:docMk/>
          <pc:sldMk cId="3179591654" sldId="406"/>
        </pc:sldMkLst>
        <pc:spChg chg="mod">
          <ac:chgData name="Ivona Matković" userId="S::ivona.matkovic5@skole.hr::384283da-7856-45a2-9c00-78b6aaf9c80d" providerId="AD" clId="Web-{328B35CA-114A-AA78-E8CD-DA66746B645F}" dt="2025-01-29T20:53:29.413" v="36" actId="20577"/>
          <ac:spMkLst>
            <pc:docMk/>
            <pc:sldMk cId="3179591654" sldId="406"/>
            <ac:spMk id="3" creationId="{4D26CD34-1A67-B3C7-B417-C9911BCEC421}"/>
          </ac:spMkLst>
        </pc:spChg>
      </pc:sldChg>
    </pc:docChg>
  </pc:docChgLst>
  <pc:docChgLst>
    <pc:chgData name="Ivona Matković" userId="S::ivona.matkovic5@skole.hr::384283da-7856-45a2-9c00-78b6aaf9c80d" providerId="AD" clId="Web-{45F9E7D5-8693-039D-37D2-F44D27ADA585}"/>
    <pc:docChg chg="modSld">
      <pc:chgData name="Ivona Matković" userId="S::ivona.matkovic5@skole.hr::384283da-7856-45a2-9c00-78b6aaf9c80d" providerId="AD" clId="Web-{45F9E7D5-8693-039D-37D2-F44D27ADA585}" dt="2025-02-03T15:02:46.947" v="8" actId="14100"/>
      <pc:docMkLst>
        <pc:docMk/>
      </pc:docMkLst>
      <pc:sldChg chg="modSp">
        <pc:chgData name="Ivona Matković" userId="S::ivona.matkovic5@skole.hr::384283da-7856-45a2-9c00-78b6aaf9c80d" providerId="AD" clId="Web-{45F9E7D5-8693-039D-37D2-F44D27ADA585}" dt="2025-02-03T14:52:48.018" v="0" actId="1076"/>
        <pc:sldMkLst>
          <pc:docMk/>
          <pc:sldMk cId="3896081080" sldId="387"/>
        </pc:sldMkLst>
        <pc:spChg chg="mod">
          <ac:chgData name="Ivona Matković" userId="S::ivona.matkovic5@skole.hr::384283da-7856-45a2-9c00-78b6aaf9c80d" providerId="AD" clId="Web-{45F9E7D5-8693-039D-37D2-F44D27ADA585}" dt="2025-02-03T14:52:48.018" v="0" actId="1076"/>
          <ac:spMkLst>
            <pc:docMk/>
            <pc:sldMk cId="3896081080" sldId="387"/>
            <ac:spMk id="9" creationId="{C3C78EED-3150-DD5F-B555-A2D7440FD31E}"/>
          </ac:spMkLst>
        </pc:spChg>
      </pc:sldChg>
      <pc:sldChg chg="addSp delSp modSp">
        <pc:chgData name="Ivona Matković" userId="S::ivona.matkovic5@skole.hr::384283da-7856-45a2-9c00-78b6aaf9c80d" providerId="AD" clId="Web-{45F9E7D5-8693-039D-37D2-F44D27ADA585}" dt="2025-02-03T15:02:46.947" v="8" actId="14100"/>
        <pc:sldMkLst>
          <pc:docMk/>
          <pc:sldMk cId="2080061071" sldId="400"/>
        </pc:sldMkLst>
        <pc:picChg chg="add mod modCrop">
          <ac:chgData name="Ivona Matković" userId="S::ivona.matkovic5@skole.hr::384283da-7856-45a2-9c00-78b6aaf9c80d" providerId="AD" clId="Web-{45F9E7D5-8693-039D-37D2-F44D27ADA585}" dt="2025-02-03T15:02:46.947" v="8" actId="14100"/>
          <ac:picMkLst>
            <pc:docMk/>
            <pc:sldMk cId="2080061071" sldId="400"/>
            <ac:picMk id="2" creationId="{C69FE94F-4CAB-4345-6155-BDBF0898F9EA}"/>
          </ac:picMkLst>
        </pc:picChg>
        <pc:picChg chg="del">
          <ac:chgData name="Ivona Matković" userId="S::ivona.matkovic5@skole.hr::384283da-7856-45a2-9c00-78b6aaf9c80d" providerId="AD" clId="Web-{45F9E7D5-8693-039D-37D2-F44D27ADA585}" dt="2025-02-03T15:02:02.931" v="2"/>
          <ac:picMkLst>
            <pc:docMk/>
            <pc:sldMk cId="2080061071" sldId="400"/>
            <ac:picMk id="1028" creationId="{C0121D30-8072-0A42-F637-BF828252A1DD}"/>
          </ac:picMkLst>
        </pc:picChg>
      </pc:sldChg>
    </pc:docChg>
  </pc:docChgLst>
  <pc:docChgLst>
    <pc:chgData name="Ivona Matković" userId="S::ivona.matkovic5@skole.hr::384283da-7856-45a2-9c00-78b6aaf9c80d" providerId="AD" clId="Web-{0E66E520-01BA-AB58-C26C-472415C54446}"/>
    <pc:docChg chg="modSld">
      <pc:chgData name="Ivona Matković" userId="S::ivona.matkovic5@skole.hr::384283da-7856-45a2-9c00-78b6aaf9c80d" providerId="AD" clId="Web-{0E66E520-01BA-AB58-C26C-472415C54446}" dt="2025-02-03T17:11:52.960" v="5" actId="1076"/>
      <pc:docMkLst>
        <pc:docMk/>
      </pc:docMkLst>
      <pc:sldChg chg="addSp delSp modSp">
        <pc:chgData name="Ivona Matković" userId="S::ivona.matkovic5@skole.hr::384283da-7856-45a2-9c00-78b6aaf9c80d" providerId="AD" clId="Web-{0E66E520-01BA-AB58-C26C-472415C54446}" dt="2025-02-03T17:11:52.960" v="5" actId="1076"/>
        <pc:sldMkLst>
          <pc:docMk/>
          <pc:sldMk cId="2080061071" sldId="400"/>
        </pc:sldMkLst>
        <pc:spChg chg="del">
          <ac:chgData name="Ivona Matković" userId="S::ivona.matkovic5@skole.hr::384283da-7856-45a2-9c00-78b6aaf9c80d" providerId="AD" clId="Web-{0E66E520-01BA-AB58-C26C-472415C54446}" dt="2025-02-03T17:11:40.913" v="2"/>
          <ac:spMkLst>
            <pc:docMk/>
            <pc:sldMk cId="2080061071" sldId="400"/>
            <ac:spMk id="1033" creationId="{D4771268-CB57-404A-9271-370EB28F6090}"/>
          </ac:spMkLst>
        </pc:spChg>
        <pc:spChg chg="add">
          <ac:chgData name="Ivona Matković" userId="S::ivona.matkovic5@skole.hr::384283da-7856-45a2-9c00-78b6aaf9c80d" providerId="AD" clId="Web-{0E66E520-01BA-AB58-C26C-472415C54446}" dt="2025-02-03T17:11:40.913" v="2"/>
          <ac:spMkLst>
            <pc:docMk/>
            <pc:sldMk cId="2080061071" sldId="400"/>
            <ac:spMk id="1038" creationId="{D4771268-CB57-404A-9271-370EB28F6090}"/>
          </ac:spMkLst>
        </pc:spChg>
        <pc:picChg chg="add mod">
          <ac:chgData name="Ivona Matković" userId="S::ivona.matkovic5@skole.hr::384283da-7856-45a2-9c00-78b6aaf9c80d" providerId="AD" clId="Web-{0E66E520-01BA-AB58-C26C-472415C54446}" dt="2025-02-03T17:11:52.960" v="5" actId="1076"/>
          <ac:picMkLst>
            <pc:docMk/>
            <pc:sldMk cId="2080061071" sldId="400"/>
            <ac:picMk id="3" creationId="{A433F13B-F794-5E24-FD52-6DB9D1C4F755}"/>
          </ac:picMkLst>
        </pc:picChg>
      </pc:sldChg>
    </pc:docChg>
  </pc:docChgLst>
  <pc:docChgLst>
    <pc:chgData name="Ivona Matković" userId="S::ivona.matkovic5@skole.hr::384283da-7856-45a2-9c00-78b6aaf9c80d" providerId="AD" clId="Web-{7C6376F9-252A-C4B5-8035-CA695A92B265}"/>
    <pc:docChg chg="modSld">
      <pc:chgData name="Ivona Matković" userId="S::ivona.matkovic5@skole.hr::384283da-7856-45a2-9c00-78b6aaf9c80d" providerId="AD" clId="Web-{7C6376F9-252A-C4B5-8035-CA695A92B265}" dt="2025-01-29T15:30:33.729" v="3" actId="1076"/>
      <pc:docMkLst>
        <pc:docMk/>
      </pc:docMkLst>
      <pc:sldChg chg="addSp delSp modSp delAnim">
        <pc:chgData name="Ivona Matković" userId="S::ivona.matkovic5@skole.hr::384283da-7856-45a2-9c00-78b6aaf9c80d" providerId="AD" clId="Web-{7C6376F9-252A-C4B5-8035-CA695A92B265}" dt="2025-01-29T15:30:33.729" v="3" actId="1076"/>
        <pc:sldMkLst>
          <pc:docMk/>
          <pc:sldMk cId="3432152011" sldId="404"/>
        </pc:sldMkLst>
        <pc:spChg chg="del">
          <ac:chgData name="Ivona Matković" userId="S::ivona.matkovic5@skole.hr::384283da-7856-45a2-9c00-78b6aaf9c80d" providerId="AD" clId="Web-{7C6376F9-252A-C4B5-8035-CA695A92B265}" dt="2025-01-29T15:30:22.979" v="0"/>
          <ac:spMkLst>
            <pc:docMk/>
            <pc:sldMk cId="3432152011" sldId="404"/>
            <ac:spMk id="4" creationId="{3BC61173-A33A-0C91-D3B4-798B5B330359}"/>
          </ac:spMkLst>
        </pc:spChg>
        <pc:spChg chg="mod">
          <ac:chgData name="Ivona Matković" userId="S::ivona.matkovic5@skole.hr::384283da-7856-45a2-9c00-78b6aaf9c80d" providerId="AD" clId="Web-{7C6376F9-252A-C4B5-8035-CA695A92B265}" dt="2025-01-29T15:30:33.729" v="3" actId="1076"/>
          <ac:spMkLst>
            <pc:docMk/>
            <pc:sldMk cId="3432152011" sldId="404"/>
            <ac:spMk id="5" creationId="{5FED0569-BDEB-88CA-66B9-997CFF348DE4}"/>
          </ac:spMkLst>
        </pc:spChg>
        <pc:spChg chg="add del mod">
          <ac:chgData name="Ivona Matković" userId="S::ivona.matkovic5@skole.hr::384283da-7856-45a2-9c00-78b6aaf9c80d" providerId="AD" clId="Web-{7C6376F9-252A-C4B5-8035-CA695A92B265}" dt="2025-01-29T15:30:29.354" v="1"/>
          <ac:spMkLst>
            <pc:docMk/>
            <pc:sldMk cId="3432152011" sldId="404"/>
            <ac:spMk id="8" creationId="{7CE5669C-3FE7-F874-CF58-988270BF7A6F}"/>
          </ac:spMkLst>
        </pc:spChg>
      </pc:sldChg>
    </pc:docChg>
  </pc:docChgLst>
  <pc:docChgLst>
    <pc:chgData clId="Web-{0E66E520-01BA-AB58-C26C-472415C54446}"/>
    <pc:docChg chg="modSld">
      <pc:chgData name="" userId="" providerId="" clId="Web-{0E66E520-01BA-AB58-C26C-472415C54446}" dt="2025-02-03T17:11:15.490" v="0"/>
      <pc:docMkLst>
        <pc:docMk/>
      </pc:docMkLst>
      <pc:sldChg chg="delSp">
        <pc:chgData name="" userId="" providerId="" clId="Web-{0E66E520-01BA-AB58-C26C-472415C54446}" dt="2025-02-03T17:11:15.490" v="0"/>
        <pc:sldMkLst>
          <pc:docMk/>
          <pc:sldMk cId="2080061071" sldId="400"/>
        </pc:sldMkLst>
        <pc:picChg chg="del">
          <ac:chgData name="" userId="" providerId="" clId="Web-{0E66E520-01BA-AB58-C26C-472415C54446}" dt="2025-02-03T17:11:15.490" v="0"/>
          <ac:picMkLst>
            <pc:docMk/>
            <pc:sldMk cId="2080061071" sldId="400"/>
            <ac:picMk id="2" creationId="{C69FE94F-4CAB-4345-6155-BDBF0898F9E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2D4E1-65B4-4B41-BDA7-BD024880EF1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F3A436-14F8-49D0-BBF1-8106379AB2ED}">
      <dgm:prSet/>
      <dgm:spPr/>
      <dgm:t>
        <a:bodyPr/>
        <a:lstStyle/>
        <a:p>
          <a:r>
            <a:rPr lang="hr-HR" dirty="0"/>
            <a:t>Pokret glađenja</a:t>
          </a:r>
          <a:endParaRPr lang="en-US" dirty="0"/>
        </a:p>
      </dgm:t>
    </dgm:pt>
    <dgm:pt modelId="{9769B7C2-232B-42DA-A5D4-03C8ED657997}" type="parTrans" cxnId="{87FCE999-FB26-43DD-A5ED-814AE43CFB71}">
      <dgm:prSet/>
      <dgm:spPr/>
      <dgm:t>
        <a:bodyPr/>
        <a:lstStyle/>
        <a:p>
          <a:endParaRPr lang="en-US"/>
        </a:p>
      </dgm:t>
    </dgm:pt>
    <dgm:pt modelId="{BABEF34A-A9E9-4FDA-80B6-1776C8E6BBD1}" type="sibTrans" cxnId="{87FCE999-FB26-43DD-A5ED-814AE43CFB71}">
      <dgm:prSet/>
      <dgm:spPr/>
      <dgm:t>
        <a:bodyPr/>
        <a:lstStyle/>
        <a:p>
          <a:endParaRPr lang="en-US"/>
        </a:p>
      </dgm:t>
    </dgm:pt>
    <dgm:pt modelId="{BDBC6C93-16A0-4CAC-91BE-75382E4732F8}">
      <dgm:prSet/>
      <dgm:spPr/>
      <dgm:t>
        <a:bodyPr/>
        <a:lstStyle/>
        <a:p>
          <a:r>
            <a:rPr lang="hr-HR"/>
            <a:t>Spiralni pokret</a:t>
          </a:r>
          <a:endParaRPr lang="en-US"/>
        </a:p>
      </dgm:t>
    </dgm:pt>
    <dgm:pt modelId="{DB4B2AC0-8445-48D6-81DB-435C1ED311B5}" type="parTrans" cxnId="{099C1587-AA22-4349-800B-915F570DA09A}">
      <dgm:prSet/>
      <dgm:spPr/>
      <dgm:t>
        <a:bodyPr/>
        <a:lstStyle/>
        <a:p>
          <a:endParaRPr lang="en-US"/>
        </a:p>
      </dgm:t>
    </dgm:pt>
    <dgm:pt modelId="{14EB8A38-2CF6-4A11-8910-76E29CB77654}" type="sibTrans" cxnId="{099C1587-AA22-4349-800B-915F570DA09A}">
      <dgm:prSet/>
      <dgm:spPr/>
      <dgm:t>
        <a:bodyPr/>
        <a:lstStyle/>
        <a:p>
          <a:endParaRPr lang="en-US"/>
        </a:p>
      </dgm:t>
    </dgm:pt>
    <dgm:pt modelId="{0477A9FC-4265-487D-8419-694337CD626D}">
      <dgm:prSet/>
      <dgm:spPr/>
      <dgm:t>
        <a:bodyPr/>
        <a:lstStyle/>
        <a:p>
          <a:r>
            <a:rPr lang="hr-HR"/>
            <a:t>Kružni pokret</a:t>
          </a:r>
          <a:endParaRPr lang="en-US"/>
        </a:p>
      </dgm:t>
    </dgm:pt>
    <dgm:pt modelId="{BC5540A4-3A3D-4D7B-AB21-979151156156}" type="parTrans" cxnId="{2D743E33-AFD3-4604-9C4B-315782B5E753}">
      <dgm:prSet/>
      <dgm:spPr/>
      <dgm:t>
        <a:bodyPr/>
        <a:lstStyle/>
        <a:p>
          <a:endParaRPr lang="en-US"/>
        </a:p>
      </dgm:t>
    </dgm:pt>
    <dgm:pt modelId="{C5164032-7B5D-4023-A012-4E10F6F18165}" type="sibTrans" cxnId="{2D743E33-AFD3-4604-9C4B-315782B5E753}">
      <dgm:prSet/>
      <dgm:spPr/>
      <dgm:t>
        <a:bodyPr/>
        <a:lstStyle/>
        <a:p>
          <a:endParaRPr lang="en-US"/>
        </a:p>
      </dgm:t>
    </dgm:pt>
    <dgm:pt modelId="{9CCFE7E3-FFA3-472D-B9F6-FB7F6173AD3E}">
      <dgm:prSet/>
      <dgm:spPr/>
      <dgm:t>
        <a:bodyPr/>
        <a:lstStyle/>
        <a:p>
          <a:r>
            <a:rPr lang="hr-HR"/>
            <a:t>Osmica</a:t>
          </a:r>
          <a:endParaRPr lang="en-US"/>
        </a:p>
      </dgm:t>
    </dgm:pt>
    <dgm:pt modelId="{AF7C9487-B639-4110-953A-905BDB168432}" type="parTrans" cxnId="{A3AB21E1-A278-40EC-9474-D38A4283BFFA}">
      <dgm:prSet/>
      <dgm:spPr/>
      <dgm:t>
        <a:bodyPr/>
        <a:lstStyle/>
        <a:p>
          <a:endParaRPr lang="en-US"/>
        </a:p>
      </dgm:t>
    </dgm:pt>
    <dgm:pt modelId="{7588AF13-8DBA-4B45-A78C-2370B8B04031}" type="sibTrans" cxnId="{A3AB21E1-A278-40EC-9474-D38A4283BFFA}">
      <dgm:prSet/>
      <dgm:spPr/>
      <dgm:t>
        <a:bodyPr/>
        <a:lstStyle/>
        <a:p>
          <a:endParaRPr lang="en-US"/>
        </a:p>
      </dgm:t>
    </dgm:pt>
    <dgm:pt modelId="{D4C33043-65FC-4462-97AF-7626ED8F1829}">
      <dgm:prSet/>
      <dgm:spPr/>
      <dgm:t>
        <a:bodyPr/>
        <a:lstStyle/>
        <a:p>
          <a:r>
            <a:rPr lang="hr-HR"/>
            <a:t>Lepeza</a:t>
          </a:r>
          <a:endParaRPr lang="en-US"/>
        </a:p>
      </dgm:t>
    </dgm:pt>
    <dgm:pt modelId="{E5D77652-7B10-4F9A-BED4-B63DFBE9BC2A}" type="parTrans" cxnId="{72673CB9-D72B-417E-9B12-6D123D458A75}">
      <dgm:prSet/>
      <dgm:spPr/>
      <dgm:t>
        <a:bodyPr/>
        <a:lstStyle/>
        <a:p>
          <a:endParaRPr lang="en-US"/>
        </a:p>
      </dgm:t>
    </dgm:pt>
    <dgm:pt modelId="{AF19650F-70E5-4A1D-881A-98F93043ACF6}" type="sibTrans" cxnId="{72673CB9-D72B-417E-9B12-6D123D458A75}">
      <dgm:prSet/>
      <dgm:spPr/>
      <dgm:t>
        <a:bodyPr/>
        <a:lstStyle/>
        <a:p>
          <a:endParaRPr lang="en-US"/>
        </a:p>
      </dgm:t>
    </dgm:pt>
    <dgm:pt modelId="{5F91B415-2638-4A19-BA8C-BE320B9CC470}">
      <dgm:prSet/>
      <dgm:spPr/>
      <dgm:t>
        <a:bodyPr/>
        <a:lstStyle/>
        <a:p>
          <a:r>
            <a:rPr lang="hr-HR"/>
            <a:t>Klavijatura</a:t>
          </a:r>
          <a:endParaRPr lang="en-US"/>
        </a:p>
      </dgm:t>
    </dgm:pt>
    <dgm:pt modelId="{036732A1-5606-43F8-886A-8E03F85F09E2}" type="parTrans" cxnId="{AC9E3DE7-DE0C-464D-A19A-2BB2529C9DAA}">
      <dgm:prSet/>
      <dgm:spPr/>
      <dgm:t>
        <a:bodyPr/>
        <a:lstStyle/>
        <a:p>
          <a:endParaRPr lang="en-US"/>
        </a:p>
      </dgm:t>
    </dgm:pt>
    <dgm:pt modelId="{A9B96E83-36B5-4780-958C-2503D8478785}" type="sibTrans" cxnId="{AC9E3DE7-DE0C-464D-A19A-2BB2529C9DAA}">
      <dgm:prSet/>
      <dgm:spPr/>
      <dgm:t>
        <a:bodyPr/>
        <a:lstStyle/>
        <a:p>
          <a:endParaRPr lang="en-US"/>
        </a:p>
      </dgm:t>
    </dgm:pt>
    <dgm:pt modelId="{BBD28ECA-7501-4575-AF15-83EE364E6CFE}">
      <dgm:prSet/>
      <dgm:spPr/>
      <dgm:t>
        <a:bodyPr/>
        <a:lstStyle/>
        <a:p>
          <a:r>
            <a:rPr lang="hr-HR"/>
            <a:t>Ćupkanje</a:t>
          </a:r>
          <a:endParaRPr lang="en-US"/>
        </a:p>
      </dgm:t>
    </dgm:pt>
    <dgm:pt modelId="{29444DB0-9349-426F-9328-A68DE56F1C8A}" type="parTrans" cxnId="{93EC833A-BE47-40F5-AF5F-3B667971B6AC}">
      <dgm:prSet/>
      <dgm:spPr/>
      <dgm:t>
        <a:bodyPr/>
        <a:lstStyle/>
        <a:p>
          <a:endParaRPr lang="en-US"/>
        </a:p>
      </dgm:t>
    </dgm:pt>
    <dgm:pt modelId="{620CC3E6-F012-4738-8244-55DCA5E3A102}" type="sibTrans" cxnId="{93EC833A-BE47-40F5-AF5F-3B667971B6AC}">
      <dgm:prSet/>
      <dgm:spPr/>
      <dgm:t>
        <a:bodyPr/>
        <a:lstStyle/>
        <a:p>
          <a:endParaRPr lang="en-US"/>
        </a:p>
      </dgm:t>
    </dgm:pt>
    <dgm:pt modelId="{7D5A3553-4452-4B3A-97B3-98593A4A63E9}">
      <dgm:prSet/>
      <dgm:spPr/>
      <dgm:t>
        <a:bodyPr/>
        <a:lstStyle/>
        <a:p>
          <a:r>
            <a:rPr lang="hr-HR"/>
            <a:t>Lupkanje</a:t>
          </a:r>
          <a:endParaRPr lang="en-US"/>
        </a:p>
      </dgm:t>
    </dgm:pt>
    <dgm:pt modelId="{03EF4F3C-AC29-4516-8281-CC7AC6FB2227}" type="parTrans" cxnId="{787EADA4-C086-4B3D-8046-35A869F67629}">
      <dgm:prSet/>
      <dgm:spPr/>
      <dgm:t>
        <a:bodyPr/>
        <a:lstStyle/>
        <a:p>
          <a:endParaRPr lang="en-US"/>
        </a:p>
      </dgm:t>
    </dgm:pt>
    <dgm:pt modelId="{B074115E-66CD-45F3-80CB-102EB39DBD14}" type="sibTrans" cxnId="{787EADA4-C086-4B3D-8046-35A869F67629}">
      <dgm:prSet/>
      <dgm:spPr/>
      <dgm:t>
        <a:bodyPr/>
        <a:lstStyle/>
        <a:p>
          <a:endParaRPr lang="en-US"/>
        </a:p>
      </dgm:t>
    </dgm:pt>
    <dgm:pt modelId="{5C88D6C4-1852-4046-BF2E-FE5A2E90A761}">
      <dgm:prSet/>
      <dgm:spPr/>
      <dgm:t>
        <a:bodyPr/>
        <a:lstStyle/>
        <a:p>
          <a:r>
            <a:rPr lang="hr-HR"/>
            <a:t>Tapkanje</a:t>
          </a:r>
          <a:endParaRPr lang="en-US"/>
        </a:p>
      </dgm:t>
    </dgm:pt>
    <dgm:pt modelId="{12909C84-07C3-4F39-80D7-0EDD44B95695}" type="parTrans" cxnId="{16D8C125-88BD-4A05-9C77-B83122CE1335}">
      <dgm:prSet/>
      <dgm:spPr/>
      <dgm:t>
        <a:bodyPr/>
        <a:lstStyle/>
        <a:p>
          <a:endParaRPr lang="en-US"/>
        </a:p>
      </dgm:t>
    </dgm:pt>
    <dgm:pt modelId="{C40BBF80-396F-4D5C-88F3-2D9B0BA289E7}" type="sibTrans" cxnId="{16D8C125-88BD-4A05-9C77-B83122CE1335}">
      <dgm:prSet/>
      <dgm:spPr/>
      <dgm:t>
        <a:bodyPr/>
        <a:lstStyle/>
        <a:p>
          <a:endParaRPr lang="en-US"/>
        </a:p>
      </dgm:t>
    </dgm:pt>
    <dgm:pt modelId="{5AA24EC9-40AC-4F74-9987-83953AEBE510}">
      <dgm:prSet/>
      <dgm:spPr/>
      <dgm:t>
        <a:bodyPr/>
        <a:lstStyle/>
        <a:p>
          <a:r>
            <a:rPr lang="hr-HR"/>
            <a:t>Štipkanje</a:t>
          </a:r>
          <a:endParaRPr lang="en-US"/>
        </a:p>
      </dgm:t>
    </dgm:pt>
    <dgm:pt modelId="{5FAFB587-F46A-4A4D-9334-457F03B6FC47}" type="parTrans" cxnId="{1D7BD9CA-1CD1-4F6D-A4A7-AC0F86C958F5}">
      <dgm:prSet/>
      <dgm:spPr/>
      <dgm:t>
        <a:bodyPr/>
        <a:lstStyle/>
        <a:p>
          <a:endParaRPr lang="en-US"/>
        </a:p>
      </dgm:t>
    </dgm:pt>
    <dgm:pt modelId="{C88F1929-723A-4DF3-B417-6FAF0996355C}" type="sibTrans" cxnId="{1D7BD9CA-1CD1-4F6D-A4A7-AC0F86C958F5}">
      <dgm:prSet/>
      <dgm:spPr/>
      <dgm:t>
        <a:bodyPr/>
        <a:lstStyle/>
        <a:p>
          <a:endParaRPr lang="en-US"/>
        </a:p>
      </dgm:t>
    </dgm:pt>
    <dgm:pt modelId="{5AC69B9E-43E7-444B-8242-42DFED54E74F}">
      <dgm:prSet/>
      <dgm:spPr/>
      <dgm:t>
        <a:bodyPr/>
        <a:lstStyle/>
        <a:p>
          <a:r>
            <a:rPr lang="hr-HR"/>
            <a:t>Škare</a:t>
          </a:r>
          <a:endParaRPr lang="en-US"/>
        </a:p>
      </dgm:t>
    </dgm:pt>
    <dgm:pt modelId="{0BA4E1E5-07DD-44A8-A3A1-45E38A708529}" type="parTrans" cxnId="{F17C9A31-3E20-46E9-A43B-CD1815D05189}">
      <dgm:prSet/>
      <dgm:spPr/>
      <dgm:t>
        <a:bodyPr/>
        <a:lstStyle/>
        <a:p>
          <a:endParaRPr lang="en-US"/>
        </a:p>
      </dgm:t>
    </dgm:pt>
    <dgm:pt modelId="{17786007-EE94-43FE-B9EF-484BC44BD0E6}" type="sibTrans" cxnId="{F17C9A31-3E20-46E9-A43B-CD1815D05189}">
      <dgm:prSet/>
      <dgm:spPr/>
      <dgm:t>
        <a:bodyPr/>
        <a:lstStyle/>
        <a:p>
          <a:endParaRPr lang="en-US"/>
        </a:p>
      </dgm:t>
    </dgm:pt>
    <dgm:pt modelId="{23D0B134-63D2-4D43-A7BA-E5AA0543AC3F}">
      <dgm:prSet/>
      <dgm:spPr/>
      <dgm:t>
        <a:bodyPr/>
        <a:lstStyle/>
        <a:p>
          <a:r>
            <a:rPr lang="hr-HR"/>
            <a:t>Vibracija</a:t>
          </a:r>
          <a:endParaRPr lang="en-US"/>
        </a:p>
      </dgm:t>
    </dgm:pt>
    <dgm:pt modelId="{6BB67B67-51A9-438D-A326-D6C55BEB5D6E}" type="parTrans" cxnId="{28F3A566-8A18-4123-89F7-08202C3A8354}">
      <dgm:prSet/>
      <dgm:spPr/>
      <dgm:t>
        <a:bodyPr/>
        <a:lstStyle/>
        <a:p>
          <a:endParaRPr lang="en-US"/>
        </a:p>
      </dgm:t>
    </dgm:pt>
    <dgm:pt modelId="{64A08C4F-4A32-45C9-B0BD-88E7C934CBE5}" type="sibTrans" cxnId="{28F3A566-8A18-4123-89F7-08202C3A8354}">
      <dgm:prSet/>
      <dgm:spPr/>
      <dgm:t>
        <a:bodyPr/>
        <a:lstStyle/>
        <a:p>
          <a:endParaRPr lang="en-US"/>
        </a:p>
      </dgm:t>
    </dgm:pt>
    <dgm:pt modelId="{3FEECB49-383A-4E5B-8A37-A048FD625FFC}">
      <dgm:prSet/>
      <dgm:spPr/>
      <dgm:t>
        <a:bodyPr/>
        <a:lstStyle/>
        <a:p>
          <a:r>
            <a:rPr lang="hr-HR"/>
            <a:t>Modelage</a:t>
          </a:r>
          <a:endParaRPr lang="en-US"/>
        </a:p>
      </dgm:t>
    </dgm:pt>
    <dgm:pt modelId="{62E8AEFD-C199-42B7-AE31-617D638354D8}" type="parTrans" cxnId="{D99605E4-1CF2-4142-98DE-E7702379A161}">
      <dgm:prSet/>
      <dgm:spPr/>
      <dgm:t>
        <a:bodyPr/>
        <a:lstStyle/>
        <a:p>
          <a:endParaRPr lang="en-US"/>
        </a:p>
      </dgm:t>
    </dgm:pt>
    <dgm:pt modelId="{B472E6DB-492F-401F-B3E0-BC9EE84A066E}" type="sibTrans" cxnId="{D99605E4-1CF2-4142-98DE-E7702379A161}">
      <dgm:prSet/>
      <dgm:spPr/>
      <dgm:t>
        <a:bodyPr/>
        <a:lstStyle/>
        <a:p>
          <a:endParaRPr lang="en-US"/>
        </a:p>
      </dgm:t>
    </dgm:pt>
    <dgm:pt modelId="{D0458D78-58D2-402D-BCC4-38D1C2E3FD2D}">
      <dgm:prSet/>
      <dgm:spPr/>
      <dgm:t>
        <a:bodyPr/>
        <a:lstStyle/>
        <a:p>
          <a:r>
            <a:rPr lang="hr-HR"/>
            <a:t>Eflorage</a:t>
          </a:r>
          <a:endParaRPr lang="en-US"/>
        </a:p>
      </dgm:t>
    </dgm:pt>
    <dgm:pt modelId="{A3DC10AA-6D49-47DA-BCBE-BFDBEF61B3F5}" type="parTrans" cxnId="{AA2A72EC-F99C-488B-B657-B73133432A68}">
      <dgm:prSet/>
      <dgm:spPr/>
      <dgm:t>
        <a:bodyPr/>
        <a:lstStyle/>
        <a:p>
          <a:endParaRPr lang="en-US"/>
        </a:p>
      </dgm:t>
    </dgm:pt>
    <dgm:pt modelId="{243B3729-D31B-493F-8781-1C83D0801548}" type="sibTrans" cxnId="{AA2A72EC-F99C-488B-B657-B73133432A68}">
      <dgm:prSet/>
      <dgm:spPr/>
      <dgm:t>
        <a:bodyPr/>
        <a:lstStyle/>
        <a:p>
          <a:endParaRPr lang="en-US"/>
        </a:p>
      </dgm:t>
    </dgm:pt>
    <dgm:pt modelId="{DF2E994B-8F53-46A5-8741-715AD7CC9AF1}" type="pres">
      <dgm:prSet presAssocID="{CA52D4E1-65B4-4B41-BDA7-BD024880EF1D}" presName="vert0" presStyleCnt="0">
        <dgm:presLayoutVars>
          <dgm:dir/>
          <dgm:animOne val="branch"/>
          <dgm:animLvl val="lvl"/>
        </dgm:presLayoutVars>
      </dgm:prSet>
      <dgm:spPr/>
    </dgm:pt>
    <dgm:pt modelId="{26FDB8DE-11D5-464F-85D2-C5CBB7B06290}" type="pres">
      <dgm:prSet presAssocID="{19F3A436-14F8-49D0-BBF1-8106379AB2ED}" presName="thickLine" presStyleLbl="alignNode1" presStyleIdx="0" presStyleCnt="14"/>
      <dgm:spPr/>
    </dgm:pt>
    <dgm:pt modelId="{6AD6A65E-3E21-4161-AAAB-6E27675A1F0F}" type="pres">
      <dgm:prSet presAssocID="{19F3A436-14F8-49D0-BBF1-8106379AB2ED}" presName="horz1" presStyleCnt="0"/>
      <dgm:spPr/>
    </dgm:pt>
    <dgm:pt modelId="{D8BD9C11-88D4-4BDA-BA70-466ED811B001}" type="pres">
      <dgm:prSet presAssocID="{19F3A436-14F8-49D0-BBF1-8106379AB2ED}" presName="tx1" presStyleLbl="revTx" presStyleIdx="0" presStyleCnt="14"/>
      <dgm:spPr/>
    </dgm:pt>
    <dgm:pt modelId="{8A776E02-329F-4528-81B6-368E7DD7FD70}" type="pres">
      <dgm:prSet presAssocID="{19F3A436-14F8-49D0-BBF1-8106379AB2ED}" presName="vert1" presStyleCnt="0"/>
      <dgm:spPr/>
    </dgm:pt>
    <dgm:pt modelId="{7C89628E-77AF-4C01-8259-2F954A95A036}" type="pres">
      <dgm:prSet presAssocID="{BDBC6C93-16A0-4CAC-91BE-75382E4732F8}" presName="thickLine" presStyleLbl="alignNode1" presStyleIdx="1" presStyleCnt="14"/>
      <dgm:spPr/>
    </dgm:pt>
    <dgm:pt modelId="{C2F11D3C-97A9-4EA7-AA84-AAD3CF4ECE67}" type="pres">
      <dgm:prSet presAssocID="{BDBC6C93-16A0-4CAC-91BE-75382E4732F8}" presName="horz1" presStyleCnt="0"/>
      <dgm:spPr/>
    </dgm:pt>
    <dgm:pt modelId="{E5409790-AF1A-4B48-8F97-F4ACE9B2ED70}" type="pres">
      <dgm:prSet presAssocID="{BDBC6C93-16A0-4CAC-91BE-75382E4732F8}" presName="tx1" presStyleLbl="revTx" presStyleIdx="1" presStyleCnt="14"/>
      <dgm:spPr/>
    </dgm:pt>
    <dgm:pt modelId="{1A655E45-ED8B-4389-9BE9-DFEA55DD317D}" type="pres">
      <dgm:prSet presAssocID="{BDBC6C93-16A0-4CAC-91BE-75382E4732F8}" presName="vert1" presStyleCnt="0"/>
      <dgm:spPr/>
    </dgm:pt>
    <dgm:pt modelId="{4F8C71F1-E4E3-49AB-B6EB-27A8F9565D8C}" type="pres">
      <dgm:prSet presAssocID="{0477A9FC-4265-487D-8419-694337CD626D}" presName="thickLine" presStyleLbl="alignNode1" presStyleIdx="2" presStyleCnt="14"/>
      <dgm:spPr/>
    </dgm:pt>
    <dgm:pt modelId="{E8E3CDEE-3396-479C-82C2-2697441DB3EC}" type="pres">
      <dgm:prSet presAssocID="{0477A9FC-4265-487D-8419-694337CD626D}" presName="horz1" presStyleCnt="0"/>
      <dgm:spPr/>
    </dgm:pt>
    <dgm:pt modelId="{333F2581-7654-4AF1-91E9-46956EE5F191}" type="pres">
      <dgm:prSet presAssocID="{0477A9FC-4265-487D-8419-694337CD626D}" presName="tx1" presStyleLbl="revTx" presStyleIdx="2" presStyleCnt="14"/>
      <dgm:spPr/>
    </dgm:pt>
    <dgm:pt modelId="{13C4F864-908E-48DB-9446-9916092F70F6}" type="pres">
      <dgm:prSet presAssocID="{0477A9FC-4265-487D-8419-694337CD626D}" presName="vert1" presStyleCnt="0"/>
      <dgm:spPr/>
    </dgm:pt>
    <dgm:pt modelId="{4ECE83E0-54AA-4CB3-8BCC-CE2E3F3C6E69}" type="pres">
      <dgm:prSet presAssocID="{9CCFE7E3-FFA3-472D-B9F6-FB7F6173AD3E}" presName="thickLine" presStyleLbl="alignNode1" presStyleIdx="3" presStyleCnt="14"/>
      <dgm:spPr/>
    </dgm:pt>
    <dgm:pt modelId="{0256F277-50A1-4305-BF1C-D71223991AC3}" type="pres">
      <dgm:prSet presAssocID="{9CCFE7E3-FFA3-472D-B9F6-FB7F6173AD3E}" presName="horz1" presStyleCnt="0"/>
      <dgm:spPr/>
    </dgm:pt>
    <dgm:pt modelId="{0E51F143-0A41-4992-A08F-9E478F252F4E}" type="pres">
      <dgm:prSet presAssocID="{9CCFE7E3-FFA3-472D-B9F6-FB7F6173AD3E}" presName="tx1" presStyleLbl="revTx" presStyleIdx="3" presStyleCnt="14"/>
      <dgm:spPr/>
    </dgm:pt>
    <dgm:pt modelId="{272B0160-F2C4-4CA2-B629-3046111B99BD}" type="pres">
      <dgm:prSet presAssocID="{9CCFE7E3-FFA3-472D-B9F6-FB7F6173AD3E}" presName="vert1" presStyleCnt="0"/>
      <dgm:spPr/>
    </dgm:pt>
    <dgm:pt modelId="{665C7016-BB49-4BD8-9928-EF3CABDA16D3}" type="pres">
      <dgm:prSet presAssocID="{D4C33043-65FC-4462-97AF-7626ED8F1829}" presName="thickLine" presStyleLbl="alignNode1" presStyleIdx="4" presStyleCnt="14"/>
      <dgm:spPr/>
    </dgm:pt>
    <dgm:pt modelId="{14533FB8-2077-42F4-AB35-371AA40029C1}" type="pres">
      <dgm:prSet presAssocID="{D4C33043-65FC-4462-97AF-7626ED8F1829}" presName="horz1" presStyleCnt="0"/>
      <dgm:spPr/>
    </dgm:pt>
    <dgm:pt modelId="{1421AE35-858B-4D65-B691-4177FF5C3950}" type="pres">
      <dgm:prSet presAssocID="{D4C33043-65FC-4462-97AF-7626ED8F1829}" presName="tx1" presStyleLbl="revTx" presStyleIdx="4" presStyleCnt="14"/>
      <dgm:spPr/>
    </dgm:pt>
    <dgm:pt modelId="{2B3AC488-8F38-42BD-86C2-E54C444B90E6}" type="pres">
      <dgm:prSet presAssocID="{D4C33043-65FC-4462-97AF-7626ED8F1829}" presName="vert1" presStyleCnt="0"/>
      <dgm:spPr/>
    </dgm:pt>
    <dgm:pt modelId="{EA7273D8-813F-4A70-98F0-41327FEE2BF1}" type="pres">
      <dgm:prSet presAssocID="{5F91B415-2638-4A19-BA8C-BE320B9CC470}" presName="thickLine" presStyleLbl="alignNode1" presStyleIdx="5" presStyleCnt="14"/>
      <dgm:spPr/>
    </dgm:pt>
    <dgm:pt modelId="{AB14C226-76E2-44A5-8A06-8CDFC5078B45}" type="pres">
      <dgm:prSet presAssocID="{5F91B415-2638-4A19-BA8C-BE320B9CC470}" presName="horz1" presStyleCnt="0"/>
      <dgm:spPr/>
    </dgm:pt>
    <dgm:pt modelId="{CEE4DEC4-754B-4842-ADD8-0701BC5BD20D}" type="pres">
      <dgm:prSet presAssocID="{5F91B415-2638-4A19-BA8C-BE320B9CC470}" presName="tx1" presStyleLbl="revTx" presStyleIdx="5" presStyleCnt="14"/>
      <dgm:spPr/>
    </dgm:pt>
    <dgm:pt modelId="{202C1A63-31CA-4C8E-A554-2702633A1EA5}" type="pres">
      <dgm:prSet presAssocID="{5F91B415-2638-4A19-BA8C-BE320B9CC470}" presName="vert1" presStyleCnt="0"/>
      <dgm:spPr/>
    </dgm:pt>
    <dgm:pt modelId="{BC7F377C-690F-4D63-BB19-818EDAE3291A}" type="pres">
      <dgm:prSet presAssocID="{BBD28ECA-7501-4575-AF15-83EE364E6CFE}" presName="thickLine" presStyleLbl="alignNode1" presStyleIdx="6" presStyleCnt="14"/>
      <dgm:spPr/>
    </dgm:pt>
    <dgm:pt modelId="{B558B349-2306-4819-B0A8-E1322A33C2BF}" type="pres">
      <dgm:prSet presAssocID="{BBD28ECA-7501-4575-AF15-83EE364E6CFE}" presName="horz1" presStyleCnt="0"/>
      <dgm:spPr/>
    </dgm:pt>
    <dgm:pt modelId="{F4360DA1-3C4A-4CA2-A57B-618E09866D00}" type="pres">
      <dgm:prSet presAssocID="{BBD28ECA-7501-4575-AF15-83EE364E6CFE}" presName="tx1" presStyleLbl="revTx" presStyleIdx="6" presStyleCnt="14"/>
      <dgm:spPr/>
    </dgm:pt>
    <dgm:pt modelId="{ABF4F42C-9CE3-4B17-ACE9-CF2164B1CA14}" type="pres">
      <dgm:prSet presAssocID="{BBD28ECA-7501-4575-AF15-83EE364E6CFE}" presName="vert1" presStyleCnt="0"/>
      <dgm:spPr/>
    </dgm:pt>
    <dgm:pt modelId="{F1895C57-31FB-43BF-8AAD-516F8E4350D3}" type="pres">
      <dgm:prSet presAssocID="{7D5A3553-4452-4B3A-97B3-98593A4A63E9}" presName="thickLine" presStyleLbl="alignNode1" presStyleIdx="7" presStyleCnt="14"/>
      <dgm:spPr/>
    </dgm:pt>
    <dgm:pt modelId="{12C9F29B-9A02-4255-9F94-692FA38F5D81}" type="pres">
      <dgm:prSet presAssocID="{7D5A3553-4452-4B3A-97B3-98593A4A63E9}" presName="horz1" presStyleCnt="0"/>
      <dgm:spPr/>
    </dgm:pt>
    <dgm:pt modelId="{9BABCEB7-3ADB-4048-BE7A-EB0E1C092986}" type="pres">
      <dgm:prSet presAssocID="{7D5A3553-4452-4B3A-97B3-98593A4A63E9}" presName="tx1" presStyleLbl="revTx" presStyleIdx="7" presStyleCnt="14"/>
      <dgm:spPr/>
    </dgm:pt>
    <dgm:pt modelId="{03468762-B687-416E-980C-462DF79B2765}" type="pres">
      <dgm:prSet presAssocID="{7D5A3553-4452-4B3A-97B3-98593A4A63E9}" presName="vert1" presStyleCnt="0"/>
      <dgm:spPr/>
    </dgm:pt>
    <dgm:pt modelId="{19B4302D-9335-4541-95AB-AB75159A92C2}" type="pres">
      <dgm:prSet presAssocID="{5C88D6C4-1852-4046-BF2E-FE5A2E90A761}" presName="thickLine" presStyleLbl="alignNode1" presStyleIdx="8" presStyleCnt="14"/>
      <dgm:spPr/>
    </dgm:pt>
    <dgm:pt modelId="{FA1A6FF2-034F-4C95-B343-107D793E864A}" type="pres">
      <dgm:prSet presAssocID="{5C88D6C4-1852-4046-BF2E-FE5A2E90A761}" presName="horz1" presStyleCnt="0"/>
      <dgm:spPr/>
    </dgm:pt>
    <dgm:pt modelId="{78AC77A9-88ED-4AE7-A420-D7F426EF73E7}" type="pres">
      <dgm:prSet presAssocID="{5C88D6C4-1852-4046-BF2E-FE5A2E90A761}" presName="tx1" presStyleLbl="revTx" presStyleIdx="8" presStyleCnt="14"/>
      <dgm:spPr/>
    </dgm:pt>
    <dgm:pt modelId="{78FAE709-AF81-4749-A05E-335FA5D59181}" type="pres">
      <dgm:prSet presAssocID="{5C88D6C4-1852-4046-BF2E-FE5A2E90A761}" presName="vert1" presStyleCnt="0"/>
      <dgm:spPr/>
    </dgm:pt>
    <dgm:pt modelId="{A8C469FD-971B-4A4E-B2AC-EA29FA4324F5}" type="pres">
      <dgm:prSet presAssocID="{5AA24EC9-40AC-4F74-9987-83953AEBE510}" presName="thickLine" presStyleLbl="alignNode1" presStyleIdx="9" presStyleCnt="14"/>
      <dgm:spPr/>
    </dgm:pt>
    <dgm:pt modelId="{F0F586C9-C0C7-4C93-A601-7FB8C090D175}" type="pres">
      <dgm:prSet presAssocID="{5AA24EC9-40AC-4F74-9987-83953AEBE510}" presName="horz1" presStyleCnt="0"/>
      <dgm:spPr/>
    </dgm:pt>
    <dgm:pt modelId="{47A1CBF6-9598-4ECF-AE69-CAD0B93B6379}" type="pres">
      <dgm:prSet presAssocID="{5AA24EC9-40AC-4F74-9987-83953AEBE510}" presName="tx1" presStyleLbl="revTx" presStyleIdx="9" presStyleCnt="14"/>
      <dgm:spPr/>
    </dgm:pt>
    <dgm:pt modelId="{56238C07-A137-4B32-A7AF-8B4181389944}" type="pres">
      <dgm:prSet presAssocID="{5AA24EC9-40AC-4F74-9987-83953AEBE510}" presName="vert1" presStyleCnt="0"/>
      <dgm:spPr/>
    </dgm:pt>
    <dgm:pt modelId="{A645F3E9-35C3-4583-8DB0-8D62F95D7188}" type="pres">
      <dgm:prSet presAssocID="{5AC69B9E-43E7-444B-8242-42DFED54E74F}" presName="thickLine" presStyleLbl="alignNode1" presStyleIdx="10" presStyleCnt="14"/>
      <dgm:spPr/>
    </dgm:pt>
    <dgm:pt modelId="{A421F132-2A3E-4E69-B581-5A2946A79B1A}" type="pres">
      <dgm:prSet presAssocID="{5AC69B9E-43E7-444B-8242-42DFED54E74F}" presName="horz1" presStyleCnt="0"/>
      <dgm:spPr/>
    </dgm:pt>
    <dgm:pt modelId="{186441D3-8684-4C7D-80B0-58A8084C9F12}" type="pres">
      <dgm:prSet presAssocID="{5AC69B9E-43E7-444B-8242-42DFED54E74F}" presName="tx1" presStyleLbl="revTx" presStyleIdx="10" presStyleCnt="14"/>
      <dgm:spPr/>
    </dgm:pt>
    <dgm:pt modelId="{0C10D799-C4C9-4E3A-BD56-008DB5B9CF28}" type="pres">
      <dgm:prSet presAssocID="{5AC69B9E-43E7-444B-8242-42DFED54E74F}" presName="vert1" presStyleCnt="0"/>
      <dgm:spPr/>
    </dgm:pt>
    <dgm:pt modelId="{C35DFFE7-7F0F-4D00-AFAA-733871BD758C}" type="pres">
      <dgm:prSet presAssocID="{23D0B134-63D2-4D43-A7BA-E5AA0543AC3F}" presName="thickLine" presStyleLbl="alignNode1" presStyleIdx="11" presStyleCnt="14"/>
      <dgm:spPr/>
    </dgm:pt>
    <dgm:pt modelId="{84B78701-E83A-4D5D-BADC-414826719263}" type="pres">
      <dgm:prSet presAssocID="{23D0B134-63D2-4D43-A7BA-E5AA0543AC3F}" presName="horz1" presStyleCnt="0"/>
      <dgm:spPr/>
    </dgm:pt>
    <dgm:pt modelId="{D3E8D1A7-70D2-48E9-A331-4C3E4E38A0AB}" type="pres">
      <dgm:prSet presAssocID="{23D0B134-63D2-4D43-A7BA-E5AA0543AC3F}" presName="tx1" presStyleLbl="revTx" presStyleIdx="11" presStyleCnt="14"/>
      <dgm:spPr/>
    </dgm:pt>
    <dgm:pt modelId="{3D9098F2-4DEB-4C8F-BEA5-19AFD49963BE}" type="pres">
      <dgm:prSet presAssocID="{23D0B134-63D2-4D43-A7BA-E5AA0543AC3F}" presName="vert1" presStyleCnt="0"/>
      <dgm:spPr/>
    </dgm:pt>
    <dgm:pt modelId="{DAF7B083-0DC9-47E1-854C-DF7560D507F8}" type="pres">
      <dgm:prSet presAssocID="{3FEECB49-383A-4E5B-8A37-A048FD625FFC}" presName="thickLine" presStyleLbl="alignNode1" presStyleIdx="12" presStyleCnt="14"/>
      <dgm:spPr/>
    </dgm:pt>
    <dgm:pt modelId="{F7FE763D-34C7-4E28-84EA-47F3BD51696F}" type="pres">
      <dgm:prSet presAssocID="{3FEECB49-383A-4E5B-8A37-A048FD625FFC}" presName="horz1" presStyleCnt="0"/>
      <dgm:spPr/>
    </dgm:pt>
    <dgm:pt modelId="{A56E9595-F7FA-4150-BCF8-52B7F403FF90}" type="pres">
      <dgm:prSet presAssocID="{3FEECB49-383A-4E5B-8A37-A048FD625FFC}" presName="tx1" presStyleLbl="revTx" presStyleIdx="12" presStyleCnt="14"/>
      <dgm:spPr/>
    </dgm:pt>
    <dgm:pt modelId="{D9CE30D0-C7A5-424C-A0D1-0105D3DFAC00}" type="pres">
      <dgm:prSet presAssocID="{3FEECB49-383A-4E5B-8A37-A048FD625FFC}" presName="vert1" presStyleCnt="0"/>
      <dgm:spPr/>
    </dgm:pt>
    <dgm:pt modelId="{EB50496F-8DBD-4232-9122-006C43868B7B}" type="pres">
      <dgm:prSet presAssocID="{D0458D78-58D2-402D-BCC4-38D1C2E3FD2D}" presName="thickLine" presStyleLbl="alignNode1" presStyleIdx="13" presStyleCnt="14"/>
      <dgm:spPr/>
    </dgm:pt>
    <dgm:pt modelId="{ADEC8C22-5E4F-4A35-9258-4502A675852A}" type="pres">
      <dgm:prSet presAssocID="{D0458D78-58D2-402D-BCC4-38D1C2E3FD2D}" presName="horz1" presStyleCnt="0"/>
      <dgm:spPr/>
    </dgm:pt>
    <dgm:pt modelId="{77FAF9CA-601B-402B-B86C-FF086C74276E}" type="pres">
      <dgm:prSet presAssocID="{D0458D78-58D2-402D-BCC4-38D1C2E3FD2D}" presName="tx1" presStyleLbl="revTx" presStyleIdx="13" presStyleCnt="14"/>
      <dgm:spPr/>
    </dgm:pt>
    <dgm:pt modelId="{8BB820FA-7BBA-449C-8436-20294D648DB6}" type="pres">
      <dgm:prSet presAssocID="{D0458D78-58D2-402D-BCC4-38D1C2E3FD2D}" presName="vert1" presStyleCnt="0"/>
      <dgm:spPr/>
    </dgm:pt>
  </dgm:ptLst>
  <dgm:cxnLst>
    <dgm:cxn modelId="{AB0F1C09-F80C-4CBA-8780-713669DC9D8B}" type="presOf" srcId="{BDBC6C93-16A0-4CAC-91BE-75382E4732F8}" destId="{E5409790-AF1A-4B48-8F97-F4ACE9B2ED70}" srcOrd="0" destOrd="0" presId="urn:microsoft.com/office/officeart/2008/layout/LinedList"/>
    <dgm:cxn modelId="{F57EBD21-9624-4167-8647-7207AB5A2086}" type="presOf" srcId="{5C88D6C4-1852-4046-BF2E-FE5A2E90A761}" destId="{78AC77A9-88ED-4AE7-A420-D7F426EF73E7}" srcOrd="0" destOrd="0" presId="urn:microsoft.com/office/officeart/2008/layout/LinedList"/>
    <dgm:cxn modelId="{755D3623-4A1D-4059-9A00-143FE2419CF9}" type="presOf" srcId="{CA52D4E1-65B4-4B41-BDA7-BD024880EF1D}" destId="{DF2E994B-8F53-46A5-8741-715AD7CC9AF1}" srcOrd="0" destOrd="0" presId="urn:microsoft.com/office/officeart/2008/layout/LinedList"/>
    <dgm:cxn modelId="{16D8C125-88BD-4A05-9C77-B83122CE1335}" srcId="{CA52D4E1-65B4-4B41-BDA7-BD024880EF1D}" destId="{5C88D6C4-1852-4046-BF2E-FE5A2E90A761}" srcOrd="8" destOrd="0" parTransId="{12909C84-07C3-4F39-80D7-0EDD44B95695}" sibTransId="{C40BBF80-396F-4D5C-88F3-2D9B0BA289E7}"/>
    <dgm:cxn modelId="{EBC89726-CF3D-4011-86B3-C870D700F3C9}" type="presOf" srcId="{19F3A436-14F8-49D0-BBF1-8106379AB2ED}" destId="{D8BD9C11-88D4-4BDA-BA70-466ED811B001}" srcOrd="0" destOrd="0" presId="urn:microsoft.com/office/officeart/2008/layout/LinedList"/>
    <dgm:cxn modelId="{EE986928-2990-400E-ACFB-9BB7F681E7B2}" type="presOf" srcId="{9CCFE7E3-FFA3-472D-B9F6-FB7F6173AD3E}" destId="{0E51F143-0A41-4992-A08F-9E478F252F4E}" srcOrd="0" destOrd="0" presId="urn:microsoft.com/office/officeart/2008/layout/LinedList"/>
    <dgm:cxn modelId="{F17C9A31-3E20-46E9-A43B-CD1815D05189}" srcId="{CA52D4E1-65B4-4B41-BDA7-BD024880EF1D}" destId="{5AC69B9E-43E7-444B-8242-42DFED54E74F}" srcOrd="10" destOrd="0" parTransId="{0BA4E1E5-07DD-44A8-A3A1-45E38A708529}" sibTransId="{17786007-EE94-43FE-B9EF-484BC44BD0E6}"/>
    <dgm:cxn modelId="{2D743E33-AFD3-4604-9C4B-315782B5E753}" srcId="{CA52D4E1-65B4-4B41-BDA7-BD024880EF1D}" destId="{0477A9FC-4265-487D-8419-694337CD626D}" srcOrd="2" destOrd="0" parTransId="{BC5540A4-3A3D-4D7B-AB21-979151156156}" sibTransId="{C5164032-7B5D-4023-A012-4E10F6F18165}"/>
    <dgm:cxn modelId="{93EC833A-BE47-40F5-AF5F-3B667971B6AC}" srcId="{CA52D4E1-65B4-4B41-BDA7-BD024880EF1D}" destId="{BBD28ECA-7501-4575-AF15-83EE364E6CFE}" srcOrd="6" destOrd="0" parTransId="{29444DB0-9349-426F-9328-A68DE56F1C8A}" sibTransId="{620CC3E6-F012-4738-8244-55DCA5E3A102}"/>
    <dgm:cxn modelId="{28F3A566-8A18-4123-89F7-08202C3A8354}" srcId="{CA52D4E1-65B4-4B41-BDA7-BD024880EF1D}" destId="{23D0B134-63D2-4D43-A7BA-E5AA0543AC3F}" srcOrd="11" destOrd="0" parTransId="{6BB67B67-51A9-438D-A326-D6C55BEB5D6E}" sibTransId="{64A08C4F-4A32-45C9-B0BD-88E7C934CBE5}"/>
    <dgm:cxn modelId="{17E4C081-E69C-4F1E-A2EB-6201A2DC6307}" type="presOf" srcId="{7D5A3553-4452-4B3A-97B3-98593A4A63E9}" destId="{9BABCEB7-3ADB-4048-BE7A-EB0E1C092986}" srcOrd="0" destOrd="0" presId="urn:microsoft.com/office/officeart/2008/layout/LinedList"/>
    <dgm:cxn modelId="{9E515284-F6E0-4C8B-A580-0856AC1A737D}" type="presOf" srcId="{5AC69B9E-43E7-444B-8242-42DFED54E74F}" destId="{186441D3-8684-4C7D-80B0-58A8084C9F12}" srcOrd="0" destOrd="0" presId="urn:microsoft.com/office/officeart/2008/layout/LinedList"/>
    <dgm:cxn modelId="{099C1587-AA22-4349-800B-915F570DA09A}" srcId="{CA52D4E1-65B4-4B41-BDA7-BD024880EF1D}" destId="{BDBC6C93-16A0-4CAC-91BE-75382E4732F8}" srcOrd="1" destOrd="0" parTransId="{DB4B2AC0-8445-48D6-81DB-435C1ED311B5}" sibTransId="{14EB8A38-2CF6-4A11-8910-76E29CB77654}"/>
    <dgm:cxn modelId="{E597458F-1821-4D92-A84E-A8BE0E467EE9}" type="presOf" srcId="{D4C33043-65FC-4462-97AF-7626ED8F1829}" destId="{1421AE35-858B-4D65-B691-4177FF5C3950}" srcOrd="0" destOrd="0" presId="urn:microsoft.com/office/officeart/2008/layout/LinedList"/>
    <dgm:cxn modelId="{69669793-68FC-4DF5-B0BC-758C699523AB}" type="presOf" srcId="{D0458D78-58D2-402D-BCC4-38D1C2E3FD2D}" destId="{77FAF9CA-601B-402B-B86C-FF086C74276E}" srcOrd="0" destOrd="0" presId="urn:microsoft.com/office/officeart/2008/layout/LinedList"/>
    <dgm:cxn modelId="{F5240A99-6D2B-48EF-BAC7-E8B6E60B0E8A}" type="presOf" srcId="{23D0B134-63D2-4D43-A7BA-E5AA0543AC3F}" destId="{D3E8D1A7-70D2-48E9-A331-4C3E4E38A0AB}" srcOrd="0" destOrd="0" presId="urn:microsoft.com/office/officeart/2008/layout/LinedList"/>
    <dgm:cxn modelId="{87FCE999-FB26-43DD-A5ED-814AE43CFB71}" srcId="{CA52D4E1-65B4-4B41-BDA7-BD024880EF1D}" destId="{19F3A436-14F8-49D0-BBF1-8106379AB2ED}" srcOrd="0" destOrd="0" parTransId="{9769B7C2-232B-42DA-A5D4-03C8ED657997}" sibTransId="{BABEF34A-A9E9-4FDA-80B6-1776C8E6BBD1}"/>
    <dgm:cxn modelId="{787EADA4-C086-4B3D-8046-35A869F67629}" srcId="{CA52D4E1-65B4-4B41-BDA7-BD024880EF1D}" destId="{7D5A3553-4452-4B3A-97B3-98593A4A63E9}" srcOrd="7" destOrd="0" parTransId="{03EF4F3C-AC29-4516-8281-CC7AC6FB2227}" sibTransId="{B074115E-66CD-45F3-80CB-102EB39DBD14}"/>
    <dgm:cxn modelId="{2C5244AC-5FD7-45F6-B4E5-D2F879C00936}" type="presOf" srcId="{5F91B415-2638-4A19-BA8C-BE320B9CC470}" destId="{CEE4DEC4-754B-4842-ADD8-0701BC5BD20D}" srcOrd="0" destOrd="0" presId="urn:microsoft.com/office/officeart/2008/layout/LinedList"/>
    <dgm:cxn modelId="{72673CB9-D72B-417E-9B12-6D123D458A75}" srcId="{CA52D4E1-65B4-4B41-BDA7-BD024880EF1D}" destId="{D4C33043-65FC-4462-97AF-7626ED8F1829}" srcOrd="4" destOrd="0" parTransId="{E5D77652-7B10-4F9A-BED4-B63DFBE9BC2A}" sibTransId="{AF19650F-70E5-4A1D-881A-98F93043ACF6}"/>
    <dgm:cxn modelId="{1D7BD9CA-1CD1-4F6D-A4A7-AC0F86C958F5}" srcId="{CA52D4E1-65B4-4B41-BDA7-BD024880EF1D}" destId="{5AA24EC9-40AC-4F74-9987-83953AEBE510}" srcOrd="9" destOrd="0" parTransId="{5FAFB587-F46A-4A4D-9334-457F03B6FC47}" sibTransId="{C88F1929-723A-4DF3-B417-6FAF0996355C}"/>
    <dgm:cxn modelId="{1BF2ECCC-231E-4D4A-A9EC-9360DBDD9C8F}" type="presOf" srcId="{0477A9FC-4265-487D-8419-694337CD626D}" destId="{333F2581-7654-4AF1-91E9-46956EE5F191}" srcOrd="0" destOrd="0" presId="urn:microsoft.com/office/officeart/2008/layout/LinedList"/>
    <dgm:cxn modelId="{DF6901DA-14C4-442C-B1E0-17AF8DD9E68C}" type="presOf" srcId="{3FEECB49-383A-4E5B-8A37-A048FD625FFC}" destId="{A56E9595-F7FA-4150-BCF8-52B7F403FF90}" srcOrd="0" destOrd="0" presId="urn:microsoft.com/office/officeart/2008/layout/LinedList"/>
    <dgm:cxn modelId="{A3AB21E1-A278-40EC-9474-D38A4283BFFA}" srcId="{CA52D4E1-65B4-4B41-BDA7-BD024880EF1D}" destId="{9CCFE7E3-FFA3-472D-B9F6-FB7F6173AD3E}" srcOrd="3" destOrd="0" parTransId="{AF7C9487-B639-4110-953A-905BDB168432}" sibTransId="{7588AF13-8DBA-4B45-A78C-2370B8B04031}"/>
    <dgm:cxn modelId="{D99605E4-1CF2-4142-98DE-E7702379A161}" srcId="{CA52D4E1-65B4-4B41-BDA7-BD024880EF1D}" destId="{3FEECB49-383A-4E5B-8A37-A048FD625FFC}" srcOrd="12" destOrd="0" parTransId="{62E8AEFD-C199-42B7-AE31-617D638354D8}" sibTransId="{B472E6DB-492F-401F-B3E0-BC9EE84A066E}"/>
    <dgm:cxn modelId="{AC9E3DE7-DE0C-464D-A19A-2BB2529C9DAA}" srcId="{CA52D4E1-65B4-4B41-BDA7-BD024880EF1D}" destId="{5F91B415-2638-4A19-BA8C-BE320B9CC470}" srcOrd="5" destOrd="0" parTransId="{036732A1-5606-43F8-886A-8E03F85F09E2}" sibTransId="{A9B96E83-36B5-4780-958C-2503D8478785}"/>
    <dgm:cxn modelId="{AA2A72EC-F99C-488B-B657-B73133432A68}" srcId="{CA52D4E1-65B4-4B41-BDA7-BD024880EF1D}" destId="{D0458D78-58D2-402D-BCC4-38D1C2E3FD2D}" srcOrd="13" destOrd="0" parTransId="{A3DC10AA-6D49-47DA-BCBE-BFDBEF61B3F5}" sibTransId="{243B3729-D31B-493F-8781-1C83D0801548}"/>
    <dgm:cxn modelId="{8E9669F1-BEA8-446A-87CD-57DADC2CF96E}" type="presOf" srcId="{5AA24EC9-40AC-4F74-9987-83953AEBE510}" destId="{47A1CBF6-9598-4ECF-AE69-CAD0B93B6379}" srcOrd="0" destOrd="0" presId="urn:microsoft.com/office/officeart/2008/layout/LinedList"/>
    <dgm:cxn modelId="{FA378AF4-7F9F-494B-A6E1-77A5689FA79F}" type="presOf" srcId="{BBD28ECA-7501-4575-AF15-83EE364E6CFE}" destId="{F4360DA1-3C4A-4CA2-A57B-618E09866D00}" srcOrd="0" destOrd="0" presId="urn:microsoft.com/office/officeart/2008/layout/LinedList"/>
    <dgm:cxn modelId="{83CCC7A1-C923-4E14-AF8A-C74A87D812BA}" type="presParOf" srcId="{DF2E994B-8F53-46A5-8741-715AD7CC9AF1}" destId="{26FDB8DE-11D5-464F-85D2-C5CBB7B06290}" srcOrd="0" destOrd="0" presId="urn:microsoft.com/office/officeart/2008/layout/LinedList"/>
    <dgm:cxn modelId="{A89BEF5D-6858-4E53-B15B-9E16797F1DA3}" type="presParOf" srcId="{DF2E994B-8F53-46A5-8741-715AD7CC9AF1}" destId="{6AD6A65E-3E21-4161-AAAB-6E27675A1F0F}" srcOrd="1" destOrd="0" presId="urn:microsoft.com/office/officeart/2008/layout/LinedList"/>
    <dgm:cxn modelId="{881FEFB8-BC2C-4B91-AA99-7BF7C27B228D}" type="presParOf" srcId="{6AD6A65E-3E21-4161-AAAB-6E27675A1F0F}" destId="{D8BD9C11-88D4-4BDA-BA70-466ED811B001}" srcOrd="0" destOrd="0" presId="urn:microsoft.com/office/officeart/2008/layout/LinedList"/>
    <dgm:cxn modelId="{BBE0F378-B65C-4371-850C-28019B61DD7E}" type="presParOf" srcId="{6AD6A65E-3E21-4161-AAAB-6E27675A1F0F}" destId="{8A776E02-329F-4528-81B6-368E7DD7FD70}" srcOrd="1" destOrd="0" presId="urn:microsoft.com/office/officeart/2008/layout/LinedList"/>
    <dgm:cxn modelId="{92CF0326-8ACD-4613-8974-74F1E0B6405D}" type="presParOf" srcId="{DF2E994B-8F53-46A5-8741-715AD7CC9AF1}" destId="{7C89628E-77AF-4C01-8259-2F954A95A036}" srcOrd="2" destOrd="0" presId="urn:microsoft.com/office/officeart/2008/layout/LinedList"/>
    <dgm:cxn modelId="{9744FD48-7C33-45EC-8E02-0BBD12E0C1E8}" type="presParOf" srcId="{DF2E994B-8F53-46A5-8741-715AD7CC9AF1}" destId="{C2F11D3C-97A9-4EA7-AA84-AAD3CF4ECE67}" srcOrd="3" destOrd="0" presId="urn:microsoft.com/office/officeart/2008/layout/LinedList"/>
    <dgm:cxn modelId="{CF012815-CBB8-4D3A-85CC-E1975B1869D2}" type="presParOf" srcId="{C2F11D3C-97A9-4EA7-AA84-AAD3CF4ECE67}" destId="{E5409790-AF1A-4B48-8F97-F4ACE9B2ED70}" srcOrd="0" destOrd="0" presId="urn:microsoft.com/office/officeart/2008/layout/LinedList"/>
    <dgm:cxn modelId="{BAEA653F-9478-4533-B2B0-CFD0E22F8FF2}" type="presParOf" srcId="{C2F11D3C-97A9-4EA7-AA84-AAD3CF4ECE67}" destId="{1A655E45-ED8B-4389-9BE9-DFEA55DD317D}" srcOrd="1" destOrd="0" presId="urn:microsoft.com/office/officeart/2008/layout/LinedList"/>
    <dgm:cxn modelId="{E45BD870-9BE7-47B6-B044-C95238BD5796}" type="presParOf" srcId="{DF2E994B-8F53-46A5-8741-715AD7CC9AF1}" destId="{4F8C71F1-E4E3-49AB-B6EB-27A8F9565D8C}" srcOrd="4" destOrd="0" presId="urn:microsoft.com/office/officeart/2008/layout/LinedList"/>
    <dgm:cxn modelId="{5ABF9E59-CB6F-4949-89EB-3095425EDE11}" type="presParOf" srcId="{DF2E994B-8F53-46A5-8741-715AD7CC9AF1}" destId="{E8E3CDEE-3396-479C-82C2-2697441DB3EC}" srcOrd="5" destOrd="0" presId="urn:microsoft.com/office/officeart/2008/layout/LinedList"/>
    <dgm:cxn modelId="{57559D1A-2B56-4942-9DDD-F578CFF7995B}" type="presParOf" srcId="{E8E3CDEE-3396-479C-82C2-2697441DB3EC}" destId="{333F2581-7654-4AF1-91E9-46956EE5F191}" srcOrd="0" destOrd="0" presId="urn:microsoft.com/office/officeart/2008/layout/LinedList"/>
    <dgm:cxn modelId="{742B5AB4-0A9B-4844-9AC2-2A953337666C}" type="presParOf" srcId="{E8E3CDEE-3396-479C-82C2-2697441DB3EC}" destId="{13C4F864-908E-48DB-9446-9916092F70F6}" srcOrd="1" destOrd="0" presId="urn:microsoft.com/office/officeart/2008/layout/LinedList"/>
    <dgm:cxn modelId="{E038D39D-69A8-4558-A279-F5EDB2C4A0E1}" type="presParOf" srcId="{DF2E994B-8F53-46A5-8741-715AD7CC9AF1}" destId="{4ECE83E0-54AA-4CB3-8BCC-CE2E3F3C6E69}" srcOrd="6" destOrd="0" presId="urn:microsoft.com/office/officeart/2008/layout/LinedList"/>
    <dgm:cxn modelId="{7DD223BE-DE4A-4F5A-B90B-3D8CC4974511}" type="presParOf" srcId="{DF2E994B-8F53-46A5-8741-715AD7CC9AF1}" destId="{0256F277-50A1-4305-BF1C-D71223991AC3}" srcOrd="7" destOrd="0" presId="urn:microsoft.com/office/officeart/2008/layout/LinedList"/>
    <dgm:cxn modelId="{0FDBEEA2-9D1D-4951-8CCC-7952B907614E}" type="presParOf" srcId="{0256F277-50A1-4305-BF1C-D71223991AC3}" destId="{0E51F143-0A41-4992-A08F-9E478F252F4E}" srcOrd="0" destOrd="0" presId="urn:microsoft.com/office/officeart/2008/layout/LinedList"/>
    <dgm:cxn modelId="{23703F08-F752-4444-8717-E76023829210}" type="presParOf" srcId="{0256F277-50A1-4305-BF1C-D71223991AC3}" destId="{272B0160-F2C4-4CA2-B629-3046111B99BD}" srcOrd="1" destOrd="0" presId="urn:microsoft.com/office/officeart/2008/layout/LinedList"/>
    <dgm:cxn modelId="{4E084227-3EDD-45CC-B17F-FE2DF2F5331E}" type="presParOf" srcId="{DF2E994B-8F53-46A5-8741-715AD7CC9AF1}" destId="{665C7016-BB49-4BD8-9928-EF3CABDA16D3}" srcOrd="8" destOrd="0" presId="urn:microsoft.com/office/officeart/2008/layout/LinedList"/>
    <dgm:cxn modelId="{F272AA5F-49D9-431E-8BBA-B869C0F6EE72}" type="presParOf" srcId="{DF2E994B-8F53-46A5-8741-715AD7CC9AF1}" destId="{14533FB8-2077-42F4-AB35-371AA40029C1}" srcOrd="9" destOrd="0" presId="urn:microsoft.com/office/officeart/2008/layout/LinedList"/>
    <dgm:cxn modelId="{A454D38E-E565-4254-8854-C2537EF0B50A}" type="presParOf" srcId="{14533FB8-2077-42F4-AB35-371AA40029C1}" destId="{1421AE35-858B-4D65-B691-4177FF5C3950}" srcOrd="0" destOrd="0" presId="urn:microsoft.com/office/officeart/2008/layout/LinedList"/>
    <dgm:cxn modelId="{4D1A0C00-1B7B-4109-992D-A1BEFC01CF1E}" type="presParOf" srcId="{14533FB8-2077-42F4-AB35-371AA40029C1}" destId="{2B3AC488-8F38-42BD-86C2-E54C444B90E6}" srcOrd="1" destOrd="0" presId="urn:microsoft.com/office/officeart/2008/layout/LinedList"/>
    <dgm:cxn modelId="{184D60BB-9364-4C91-AF1F-924D9CA2D2A9}" type="presParOf" srcId="{DF2E994B-8F53-46A5-8741-715AD7CC9AF1}" destId="{EA7273D8-813F-4A70-98F0-41327FEE2BF1}" srcOrd="10" destOrd="0" presId="urn:microsoft.com/office/officeart/2008/layout/LinedList"/>
    <dgm:cxn modelId="{F58C2A2C-C9B2-4146-9F8C-76D31151142E}" type="presParOf" srcId="{DF2E994B-8F53-46A5-8741-715AD7CC9AF1}" destId="{AB14C226-76E2-44A5-8A06-8CDFC5078B45}" srcOrd="11" destOrd="0" presId="urn:microsoft.com/office/officeart/2008/layout/LinedList"/>
    <dgm:cxn modelId="{2978B3BB-05AE-4305-A89B-507F930F7116}" type="presParOf" srcId="{AB14C226-76E2-44A5-8A06-8CDFC5078B45}" destId="{CEE4DEC4-754B-4842-ADD8-0701BC5BD20D}" srcOrd="0" destOrd="0" presId="urn:microsoft.com/office/officeart/2008/layout/LinedList"/>
    <dgm:cxn modelId="{CE7DCEA3-1A0A-49D7-A4A5-348401A5CEE1}" type="presParOf" srcId="{AB14C226-76E2-44A5-8A06-8CDFC5078B45}" destId="{202C1A63-31CA-4C8E-A554-2702633A1EA5}" srcOrd="1" destOrd="0" presId="urn:microsoft.com/office/officeart/2008/layout/LinedList"/>
    <dgm:cxn modelId="{C73E9AF1-45D4-49E2-A3E2-A26B267887C7}" type="presParOf" srcId="{DF2E994B-8F53-46A5-8741-715AD7CC9AF1}" destId="{BC7F377C-690F-4D63-BB19-818EDAE3291A}" srcOrd="12" destOrd="0" presId="urn:microsoft.com/office/officeart/2008/layout/LinedList"/>
    <dgm:cxn modelId="{FD559F9A-A0DB-44BE-961E-F317FFAB4F65}" type="presParOf" srcId="{DF2E994B-8F53-46A5-8741-715AD7CC9AF1}" destId="{B558B349-2306-4819-B0A8-E1322A33C2BF}" srcOrd="13" destOrd="0" presId="urn:microsoft.com/office/officeart/2008/layout/LinedList"/>
    <dgm:cxn modelId="{96125F84-A941-4A64-B0D7-792A4E0AD265}" type="presParOf" srcId="{B558B349-2306-4819-B0A8-E1322A33C2BF}" destId="{F4360DA1-3C4A-4CA2-A57B-618E09866D00}" srcOrd="0" destOrd="0" presId="urn:microsoft.com/office/officeart/2008/layout/LinedList"/>
    <dgm:cxn modelId="{3D61A193-6154-4672-8671-4DFEA43143F1}" type="presParOf" srcId="{B558B349-2306-4819-B0A8-E1322A33C2BF}" destId="{ABF4F42C-9CE3-4B17-ACE9-CF2164B1CA14}" srcOrd="1" destOrd="0" presId="urn:microsoft.com/office/officeart/2008/layout/LinedList"/>
    <dgm:cxn modelId="{60B6F3E9-D028-4D92-981C-F7093D80ABCE}" type="presParOf" srcId="{DF2E994B-8F53-46A5-8741-715AD7CC9AF1}" destId="{F1895C57-31FB-43BF-8AAD-516F8E4350D3}" srcOrd="14" destOrd="0" presId="urn:microsoft.com/office/officeart/2008/layout/LinedList"/>
    <dgm:cxn modelId="{E6F6C385-0714-4E2B-AB78-3835768765F9}" type="presParOf" srcId="{DF2E994B-8F53-46A5-8741-715AD7CC9AF1}" destId="{12C9F29B-9A02-4255-9F94-692FA38F5D81}" srcOrd="15" destOrd="0" presId="urn:microsoft.com/office/officeart/2008/layout/LinedList"/>
    <dgm:cxn modelId="{C1FC9B46-273E-4550-9795-EC518DF46F11}" type="presParOf" srcId="{12C9F29B-9A02-4255-9F94-692FA38F5D81}" destId="{9BABCEB7-3ADB-4048-BE7A-EB0E1C092986}" srcOrd="0" destOrd="0" presId="urn:microsoft.com/office/officeart/2008/layout/LinedList"/>
    <dgm:cxn modelId="{DBA9CE50-2C05-472F-8141-5F8811293837}" type="presParOf" srcId="{12C9F29B-9A02-4255-9F94-692FA38F5D81}" destId="{03468762-B687-416E-980C-462DF79B2765}" srcOrd="1" destOrd="0" presId="urn:microsoft.com/office/officeart/2008/layout/LinedList"/>
    <dgm:cxn modelId="{B13C0087-614F-41A6-BE65-66663BD1206D}" type="presParOf" srcId="{DF2E994B-8F53-46A5-8741-715AD7CC9AF1}" destId="{19B4302D-9335-4541-95AB-AB75159A92C2}" srcOrd="16" destOrd="0" presId="urn:microsoft.com/office/officeart/2008/layout/LinedList"/>
    <dgm:cxn modelId="{23692FA3-4D1A-4DBC-8FE3-57B3E5CE9CB2}" type="presParOf" srcId="{DF2E994B-8F53-46A5-8741-715AD7CC9AF1}" destId="{FA1A6FF2-034F-4C95-B343-107D793E864A}" srcOrd="17" destOrd="0" presId="urn:microsoft.com/office/officeart/2008/layout/LinedList"/>
    <dgm:cxn modelId="{8B480A2A-5846-49B2-BB46-31755E8330E4}" type="presParOf" srcId="{FA1A6FF2-034F-4C95-B343-107D793E864A}" destId="{78AC77A9-88ED-4AE7-A420-D7F426EF73E7}" srcOrd="0" destOrd="0" presId="urn:microsoft.com/office/officeart/2008/layout/LinedList"/>
    <dgm:cxn modelId="{97F04613-F6A7-430C-9767-A9C1F9D6CF8D}" type="presParOf" srcId="{FA1A6FF2-034F-4C95-B343-107D793E864A}" destId="{78FAE709-AF81-4749-A05E-335FA5D59181}" srcOrd="1" destOrd="0" presId="urn:microsoft.com/office/officeart/2008/layout/LinedList"/>
    <dgm:cxn modelId="{8AEE7CE7-FB42-49DE-BEDE-838F74456C44}" type="presParOf" srcId="{DF2E994B-8F53-46A5-8741-715AD7CC9AF1}" destId="{A8C469FD-971B-4A4E-B2AC-EA29FA4324F5}" srcOrd="18" destOrd="0" presId="urn:microsoft.com/office/officeart/2008/layout/LinedList"/>
    <dgm:cxn modelId="{92082437-F941-41CA-A057-B68EE78D3107}" type="presParOf" srcId="{DF2E994B-8F53-46A5-8741-715AD7CC9AF1}" destId="{F0F586C9-C0C7-4C93-A601-7FB8C090D175}" srcOrd="19" destOrd="0" presId="urn:microsoft.com/office/officeart/2008/layout/LinedList"/>
    <dgm:cxn modelId="{6B52280D-B8B8-4B57-82ED-4053A7DC295C}" type="presParOf" srcId="{F0F586C9-C0C7-4C93-A601-7FB8C090D175}" destId="{47A1CBF6-9598-4ECF-AE69-CAD0B93B6379}" srcOrd="0" destOrd="0" presId="urn:microsoft.com/office/officeart/2008/layout/LinedList"/>
    <dgm:cxn modelId="{6810567F-8863-4725-9514-998EC9B86684}" type="presParOf" srcId="{F0F586C9-C0C7-4C93-A601-7FB8C090D175}" destId="{56238C07-A137-4B32-A7AF-8B4181389944}" srcOrd="1" destOrd="0" presId="urn:microsoft.com/office/officeart/2008/layout/LinedList"/>
    <dgm:cxn modelId="{8E794369-EC3F-46C0-873A-21277A1828C8}" type="presParOf" srcId="{DF2E994B-8F53-46A5-8741-715AD7CC9AF1}" destId="{A645F3E9-35C3-4583-8DB0-8D62F95D7188}" srcOrd="20" destOrd="0" presId="urn:microsoft.com/office/officeart/2008/layout/LinedList"/>
    <dgm:cxn modelId="{05C58280-C4FC-4AEC-9235-6E5C58C2D882}" type="presParOf" srcId="{DF2E994B-8F53-46A5-8741-715AD7CC9AF1}" destId="{A421F132-2A3E-4E69-B581-5A2946A79B1A}" srcOrd="21" destOrd="0" presId="urn:microsoft.com/office/officeart/2008/layout/LinedList"/>
    <dgm:cxn modelId="{B5AE782B-7720-4458-947A-D1AD1D7DA410}" type="presParOf" srcId="{A421F132-2A3E-4E69-B581-5A2946A79B1A}" destId="{186441D3-8684-4C7D-80B0-58A8084C9F12}" srcOrd="0" destOrd="0" presId="urn:microsoft.com/office/officeart/2008/layout/LinedList"/>
    <dgm:cxn modelId="{556B1FAB-3A94-4F03-8802-ED102BDC54F0}" type="presParOf" srcId="{A421F132-2A3E-4E69-B581-5A2946A79B1A}" destId="{0C10D799-C4C9-4E3A-BD56-008DB5B9CF28}" srcOrd="1" destOrd="0" presId="urn:microsoft.com/office/officeart/2008/layout/LinedList"/>
    <dgm:cxn modelId="{B168CF2E-F187-43E0-8544-041BB7E542F6}" type="presParOf" srcId="{DF2E994B-8F53-46A5-8741-715AD7CC9AF1}" destId="{C35DFFE7-7F0F-4D00-AFAA-733871BD758C}" srcOrd="22" destOrd="0" presId="urn:microsoft.com/office/officeart/2008/layout/LinedList"/>
    <dgm:cxn modelId="{C0FED032-F758-4647-963E-767E862C7CFD}" type="presParOf" srcId="{DF2E994B-8F53-46A5-8741-715AD7CC9AF1}" destId="{84B78701-E83A-4D5D-BADC-414826719263}" srcOrd="23" destOrd="0" presId="urn:microsoft.com/office/officeart/2008/layout/LinedList"/>
    <dgm:cxn modelId="{FDA0E5DB-6A49-419C-BB15-D1ED1DA5642C}" type="presParOf" srcId="{84B78701-E83A-4D5D-BADC-414826719263}" destId="{D3E8D1A7-70D2-48E9-A331-4C3E4E38A0AB}" srcOrd="0" destOrd="0" presId="urn:microsoft.com/office/officeart/2008/layout/LinedList"/>
    <dgm:cxn modelId="{94B122E9-179C-41A9-BCEB-FE93D015B401}" type="presParOf" srcId="{84B78701-E83A-4D5D-BADC-414826719263}" destId="{3D9098F2-4DEB-4C8F-BEA5-19AFD49963BE}" srcOrd="1" destOrd="0" presId="urn:microsoft.com/office/officeart/2008/layout/LinedList"/>
    <dgm:cxn modelId="{BEFACEE0-6446-4AEC-9C78-A1E40585FDBD}" type="presParOf" srcId="{DF2E994B-8F53-46A5-8741-715AD7CC9AF1}" destId="{DAF7B083-0DC9-47E1-854C-DF7560D507F8}" srcOrd="24" destOrd="0" presId="urn:microsoft.com/office/officeart/2008/layout/LinedList"/>
    <dgm:cxn modelId="{D7A7616F-3015-426D-9EE6-CDE856DC5ADF}" type="presParOf" srcId="{DF2E994B-8F53-46A5-8741-715AD7CC9AF1}" destId="{F7FE763D-34C7-4E28-84EA-47F3BD51696F}" srcOrd="25" destOrd="0" presId="urn:microsoft.com/office/officeart/2008/layout/LinedList"/>
    <dgm:cxn modelId="{8D175190-2A96-4A47-990D-8AFFB0C8E547}" type="presParOf" srcId="{F7FE763D-34C7-4E28-84EA-47F3BD51696F}" destId="{A56E9595-F7FA-4150-BCF8-52B7F403FF90}" srcOrd="0" destOrd="0" presId="urn:microsoft.com/office/officeart/2008/layout/LinedList"/>
    <dgm:cxn modelId="{25D8876A-C18C-4C87-AD73-EAC41C6844EB}" type="presParOf" srcId="{F7FE763D-34C7-4E28-84EA-47F3BD51696F}" destId="{D9CE30D0-C7A5-424C-A0D1-0105D3DFAC00}" srcOrd="1" destOrd="0" presId="urn:microsoft.com/office/officeart/2008/layout/LinedList"/>
    <dgm:cxn modelId="{97854D9B-9FEF-4908-9A0A-441BB8925110}" type="presParOf" srcId="{DF2E994B-8F53-46A5-8741-715AD7CC9AF1}" destId="{EB50496F-8DBD-4232-9122-006C43868B7B}" srcOrd="26" destOrd="0" presId="urn:microsoft.com/office/officeart/2008/layout/LinedList"/>
    <dgm:cxn modelId="{47ED4054-BA11-46E3-9E03-4502AF235362}" type="presParOf" srcId="{DF2E994B-8F53-46A5-8741-715AD7CC9AF1}" destId="{ADEC8C22-5E4F-4A35-9258-4502A675852A}" srcOrd="27" destOrd="0" presId="urn:microsoft.com/office/officeart/2008/layout/LinedList"/>
    <dgm:cxn modelId="{69774A33-79F6-4E68-8191-87DC3030A71B}" type="presParOf" srcId="{ADEC8C22-5E4F-4A35-9258-4502A675852A}" destId="{77FAF9CA-601B-402B-B86C-FF086C74276E}" srcOrd="0" destOrd="0" presId="urn:microsoft.com/office/officeart/2008/layout/LinedList"/>
    <dgm:cxn modelId="{3E4723A4-8394-4EC5-A568-CAE80CB9A6B2}" type="presParOf" srcId="{ADEC8C22-5E4F-4A35-9258-4502A675852A}" destId="{8BB820FA-7BBA-449C-8436-20294D648D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DB8DE-11D5-464F-85D2-C5CBB7B06290}">
      <dsp:nvSpPr>
        <dsp:cNvPr id="0" name=""/>
        <dsp:cNvSpPr/>
      </dsp:nvSpPr>
      <dsp:spPr>
        <a:xfrm>
          <a:off x="0" y="675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D9C11-88D4-4BDA-BA70-466ED811B001}">
      <dsp:nvSpPr>
        <dsp:cNvPr id="0" name=""/>
        <dsp:cNvSpPr/>
      </dsp:nvSpPr>
      <dsp:spPr>
        <a:xfrm>
          <a:off x="0" y="675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Pokret glađenja</a:t>
          </a:r>
          <a:endParaRPr lang="en-US" sz="1800" kern="1200" dirty="0"/>
        </a:p>
      </dsp:txBody>
      <dsp:txXfrm>
        <a:off x="0" y="675"/>
        <a:ext cx="4320480" cy="395021"/>
      </dsp:txXfrm>
    </dsp:sp>
    <dsp:sp modelId="{7C89628E-77AF-4C01-8259-2F954A95A036}">
      <dsp:nvSpPr>
        <dsp:cNvPr id="0" name=""/>
        <dsp:cNvSpPr/>
      </dsp:nvSpPr>
      <dsp:spPr>
        <a:xfrm>
          <a:off x="0" y="395696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09790-AF1A-4B48-8F97-F4ACE9B2ED70}">
      <dsp:nvSpPr>
        <dsp:cNvPr id="0" name=""/>
        <dsp:cNvSpPr/>
      </dsp:nvSpPr>
      <dsp:spPr>
        <a:xfrm>
          <a:off x="0" y="395696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Spiralni pokret</a:t>
          </a:r>
          <a:endParaRPr lang="en-US" sz="1800" kern="1200"/>
        </a:p>
      </dsp:txBody>
      <dsp:txXfrm>
        <a:off x="0" y="395696"/>
        <a:ext cx="4320480" cy="395021"/>
      </dsp:txXfrm>
    </dsp:sp>
    <dsp:sp modelId="{4F8C71F1-E4E3-49AB-B6EB-27A8F9565D8C}">
      <dsp:nvSpPr>
        <dsp:cNvPr id="0" name=""/>
        <dsp:cNvSpPr/>
      </dsp:nvSpPr>
      <dsp:spPr>
        <a:xfrm>
          <a:off x="0" y="790717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F2581-7654-4AF1-91E9-46956EE5F191}">
      <dsp:nvSpPr>
        <dsp:cNvPr id="0" name=""/>
        <dsp:cNvSpPr/>
      </dsp:nvSpPr>
      <dsp:spPr>
        <a:xfrm>
          <a:off x="0" y="790717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Kružni pokret</a:t>
          </a:r>
          <a:endParaRPr lang="en-US" sz="1800" kern="1200"/>
        </a:p>
      </dsp:txBody>
      <dsp:txXfrm>
        <a:off x="0" y="790717"/>
        <a:ext cx="4320480" cy="395021"/>
      </dsp:txXfrm>
    </dsp:sp>
    <dsp:sp modelId="{4ECE83E0-54AA-4CB3-8BCC-CE2E3F3C6E69}">
      <dsp:nvSpPr>
        <dsp:cNvPr id="0" name=""/>
        <dsp:cNvSpPr/>
      </dsp:nvSpPr>
      <dsp:spPr>
        <a:xfrm>
          <a:off x="0" y="1185738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1F143-0A41-4992-A08F-9E478F252F4E}">
      <dsp:nvSpPr>
        <dsp:cNvPr id="0" name=""/>
        <dsp:cNvSpPr/>
      </dsp:nvSpPr>
      <dsp:spPr>
        <a:xfrm>
          <a:off x="0" y="1185738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Osmica</a:t>
          </a:r>
          <a:endParaRPr lang="en-US" sz="1800" kern="1200"/>
        </a:p>
      </dsp:txBody>
      <dsp:txXfrm>
        <a:off x="0" y="1185738"/>
        <a:ext cx="4320480" cy="395021"/>
      </dsp:txXfrm>
    </dsp:sp>
    <dsp:sp modelId="{665C7016-BB49-4BD8-9928-EF3CABDA16D3}">
      <dsp:nvSpPr>
        <dsp:cNvPr id="0" name=""/>
        <dsp:cNvSpPr/>
      </dsp:nvSpPr>
      <dsp:spPr>
        <a:xfrm>
          <a:off x="0" y="1580759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1AE35-858B-4D65-B691-4177FF5C3950}">
      <dsp:nvSpPr>
        <dsp:cNvPr id="0" name=""/>
        <dsp:cNvSpPr/>
      </dsp:nvSpPr>
      <dsp:spPr>
        <a:xfrm>
          <a:off x="0" y="1580759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Lepeza</a:t>
          </a:r>
          <a:endParaRPr lang="en-US" sz="1800" kern="1200"/>
        </a:p>
      </dsp:txBody>
      <dsp:txXfrm>
        <a:off x="0" y="1580759"/>
        <a:ext cx="4320480" cy="395021"/>
      </dsp:txXfrm>
    </dsp:sp>
    <dsp:sp modelId="{EA7273D8-813F-4A70-98F0-41327FEE2BF1}">
      <dsp:nvSpPr>
        <dsp:cNvPr id="0" name=""/>
        <dsp:cNvSpPr/>
      </dsp:nvSpPr>
      <dsp:spPr>
        <a:xfrm>
          <a:off x="0" y="1975780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4DEC4-754B-4842-ADD8-0701BC5BD20D}">
      <dsp:nvSpPr>
        <dsp:cNvPr id="0" name=""/>
        <dsp:cNvSpPr/>
      </dsp:nvSpPr>
      <dsp:spPr>
        <a:xfrm>
          <a:off x="0" y="1975780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Klavijatura</a:t>
          </a:r>
          <a:endParaRPr lang="en-US" sz="1800" kern="1200"/>
        </a:p>
      </dsp:txBody>
      <dsp:txXfrm>
        <a:off x="0" y="1975780"/>
        <a:ext cx="4320480" cy="395021"/>
      </dsp:txXfrm>
    </dsp:sp>
    <dsp:sp modelId="{BC7F377C-690F-4D63-BB19-818EDAE3291A}">
      <dsp:nvSpPr>
        <dsp:cNvPr id="0" name=""/>
        <dsp:cNvSpPr/>
      </dsp:nvSpPr>
      <dsp:spPr>
        <a:xfrm>
          <a:off x="0" y="2370801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60DA1-3C4A-4CA2-A57B-618E09866D00}">
      <dsp:nvSpPr>
        <dsp:cNvPr id="0" name=""/>
        <dsp:cNvSpPr/>
      </dsp:nvSpPr>
      <dsp:spPr>
        <a:xfrm>
          <a:off x="0" y="2370801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Ćupkanje</a:t>
          </a:r>
          <a:endParaRPr lang="en-US" sz="1800" kern="1200"/>
        </a:p>
      </dsp:txBody>
      <dsp:txXfrm>
        <a:off x="0" y="2370801"/>
        <a:ext cx="4320480" cy="395021"/>
      </dsp:txXfrm>
    </dsp:sp>
    <dsp:sp modelId="{F1895C57-31FB-43BF-8AAD-516F8E4350D3}">
      <dsp:nvSpPr>
        <dsp:cNvPr id="0" name=""/>
        <dsp:cNvSpPr/>
      </dsp:nvSpPr>
      <dsp:spPr>
        <a:xfrm>
          <a:off x="0" y="2765822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BCEB7-3ADB-4048-BE7A-EB0E1C092986}">
      <dsp:nvSpPr>
        <dsp:cNvPr id="0" name=""/>
        <dsp:cNvSpPr/>
      </dsp:nvSpPr>
      <dsp:spPr>
        <a:xfrm>
          <a:off x="0" y="2765822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Lupkanje</a:t>
          </a:r>
          <a:endParaRPr lang="en-US" sz="1800" kern="1200"/>
        </a:p>
      </dsp:txBody>
      <dsp:txXfrm>
        <a:off x="0" y="2765822"/>
        <a:ext cx="4320480" cy="395021"/>
      </dsp:txXfrm>
    </dsp:sp>
    <dsp:sp modelId="{19B4302D-9335-4541-95AB-AB75159A92C2}">
      <dsp:nvSpPr>
        <dsp:cNvPr id="0" name=""/>
        <dsp:cNvSpPr/>
      </dsp:nvSpPr>
      <dsp:spPr>
        <a:xfrm>
          <a:off x="0" y="3160843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C77A9-88ED-4AE7-A420-D7F426EF73E7}">
      <dsp:nvSpPr>
        <dsp:cNvPr id="0" name=""/>
        <dsp:cNvSpPr/>
      </dsp:nvSpPr>
      <dsp:spPr>
        <a:xfrm>
          <a:off x="0" y="3160843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Tapkanje</a:t>
          </a:r>
          <a:endParaRPr lang="en-US" sz="1800" kern="1200"/>
        </a:p>
      </dsp:txBody>
      <dsp:txXfrm>
        <a:off x="0" y="3160843"/>
        <a:ext cx="4320480" cy="395021"/>
      </dsp:txXfrm>
    </dsp:sp>
    <dsp:sp modelId="{A8C469FD-971B-4A4E-B2AC-EA29FA4324F5}">
      <dsp:nvSpPr>
        <dsp:cNvPr id="0" name=""/>
        <dsp:cNvSpPr/>
      </dsp:nvSpPr>
      <dsp:spPr>
        <a:xfrm>
          <a:off x="0" y="3555864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1CBF6-9598-4ECF-AE69-CAD0B93B6379}">
      <dsp:nvSpPr>
        <dsp:cNvPr id="0" name=""/>
        <dsp:cNvSpPr/>
      </dsp:nvSpPr>
      <dsp:spPr>
        <a:xfrm>
          <a:off x="0" y="3555864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Štipkanje</a:t>
          </a:r>
          <a:endParaRPr lang="en-US" sz="1800" kern="1200"/>
        </a:p>
      </dsp:txBody>
      <dsp:txXfrm>
        <a:off x="0" y="3555864"/>
        <a:ext cx="4320480" cy="395021"/>
      </dsp:txXfrm>
    </dsp:sp>
    <dsp:sp modelId="{A645F3E9-35C3-4583-8DB0-8D62F95D7188}">
      <dsp:nvSpPr>
        <dsp:cNvPr id="0" name=""/>
        <dsp:cNvSpPr/>
      </dsp:nvSpPr>
      <dsp:spPr>
        <a:xfrm>
          <a:off x="0" y="3950885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441D3-8684-4C7D-80B0-58A8084C9F12}">
      <dsp:nvSpPr>
        <dsp:cNvPr id="0" name=""/>
        <dsp:cNvSpPr/>
      </dsp:nvSpPr>
      <dsp:spPr>
        <a:xfrm>
          <a:off x="0" y="3950885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Škare</a:t>
          </a:r>
          <a:endParaRPr lang="en-US" sz="1800" kern="1200"/>
        </a:p>
      </dsp:txBody>
      <dsp:txXfrm>
        <a:off x="0" y="3950885"/>
        <a:ext cx="4320480" cy="395021"/>
      </dsp:txXfrm>
    </dsp:sp>
    <dsp:sp modelId="{C35DFFE7-7F0F-4D00-AFAA-733871BD758C}">
      <dsp:nvSpPr>
        <dsp:cNvPr id="0" name=""/>
        <dsp:cNvSpPr/>
      </dsp:nvSpPr>
      <dsp:spPr>
        <a:xfrm>
          <a:off x="0" y="4345906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8D1A7-70D2-48E9-A331-4C3E4E38A0AB}">
      <dsp:nvSpPr>
        <dsp:cNvPr id="0" name=""/>
        <dsp:cNvSpPr/>
      </dsp:nvSpPr>
      <dsp:spPr>
        <a:xfrm>
          <a:off x="0" y="4345906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Vibracija</a:t>
          </a:r>
          <a:endParaRPr lang="en-US" sz="1800" kern="1200"/>
        </a:p>
      </dsp:txBody>
      <dsp:txXfrm>
        <a:off x="0" y="4345906"/>
        <a:ext cx="4320480" cy="395021"/>
      </dsp:txXfrm>
    </dsp:sp>
    <dsp:sp modelId="{DAF7B083-0DC9-47E1-854C-DF7560D507F8}">
      <dsp:nvSpPr>
        <dsp:cNvPr id="0" name=""/>
        <dsp:cNvSpPr/>
      </dsp:nvSpPr>
      <dsp:spPr>
        <a:xfrm>
          <a:off x="0" y="4740927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E9595-F7FA-4150-BCF8-52B7F403FF90}">
      <dsp:nvSpPr>
        <dsp:cNvPr id="0" name=""/>
        <dsp:cNvSpPr/>
      </dsp:nvSpPr>
      <dsp:spPr>
        <a:xfrm>
          <a:off x="0" y="4740927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Modelage</a:t>
          </a:r>
          <a:endParaRPr lang="en-US" sz="1800" kern="1200"/>
        </a:p>
      </dsp:txBody>
      <dsp:txXfrm>
        <a:off x="0" y="4740927"/>
        <a:ext cx="4320480" cy="395021"/>
      </dsp:txXfrm>
    </dsp:sp>
    <dsp:sp modelId="{EB50496F-8DBD-4232-9122-006C43868B7B}">
      <dsp:nvSpPr>
        <dsp:cNvPr id="0" name=""/>
        <dsp:cNvSpPr/>
      </dsp:nvSpPr>
      <dsp:spPr>
        <a:xfrm>
          <a:off x="0" y="5135948"/>
          <a:ext cx="432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AF9CA-601B-402B-B86C-FF086C74276E}">
      <dsp:nvSpPr>
        <dsp:cNvPr id="0" name=""/>
        <dsp:cNvSpPr/>
      </dsp:nvSpPr>
      <dsp:spPr>
        <a:xfrm>
          <a:off x="0" y="5135948"/>
          <a:ext cx="4320480" cy="39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Eflorage</a:t>
          </a:r>
          <a:endParaRPr lang="en-US" sz="1800" kern="1200"/>
        </a:p>
      </dsp:txBody>
      <dsp:txXfrm>
        <a:off x="0" y="5135948"/>
        <a:ext cx="4320480" cy="395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DEEC3A-FF54-A242-36C1-F28DB6729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256694-6076-F204-C1A7-6D2E62C3B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F242FB-33DE-9E6C-8ADE-5E1BDFB6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87C0AB-0437-2FCA-D126-6DF6C574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BD24F9-FBFA-CCA6-CF30-B749DABC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17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DD7DA2-8F15-D257-C0A3-5D6FC85B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018EE2A-F741-F2E7-572A-FA5849B03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A15607-0F92-E08E-39B5-2D937D55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791404-3CCD-CB74-DCB8-8BC139BA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2286E8-ABED-61E6-F462-0479C99D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88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7CD6FD9-44DC-CD67-1FA2-AB0A05E95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00DFDE3-0AF5-5005-1D8D-FF5528665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4E01DC2-0D26-CB85-5BC6-96F793E8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3DC42B-9FE0-D4D6-DE74-0FDA293E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507845-DAD4-F0CD-4F47-99A9FCAD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82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B9B181-570B-4AC1-D0F0-DC95132F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A20099-86AA-68B4-6334-545B72218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ED91BA-21A5-9D1D-E1CA-E26E6588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B3DAEF-73CD-9ABA-AC74-11DB858E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CFA91A-8CD8-8172-796A-4D273ED0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80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02D220-DC59-7FFD-0D3D-40B905DE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C81269-47B2-8C1C-C1B0-072D91568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1BAE79-E1D0-8ADB-0C16-C4AE4BB7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68C9AFD-E125-BA8F-B41C-465BA59B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2FB0A2-9306-C85C-D152-817DC339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50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13CB53-4B48-5AD1-E17C-072BE0F7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D72540-AD85-3AFD-6BA9-A91A181DD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DB5799B-26AC-2D23-A194-F36374C6D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6E1429D-69B5-5C97-45C7-5C8A0F58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A2EC383-9197-5FF8-EB73-2D1B5796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E8366C-781E-5BC0-DD04-52F460ED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41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266ED5-135A-CC7B-8325-98F44D11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3ADBEE0-0B15-31EB-BBD7-EF3FAFF18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F4ABEBA-1459-12E2-50AD-A541D0A39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6EEBABD-25CD-2285-DB99-C267EE2A2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185E5C5-EB5C-1A3E-CEB7-CAA8662C9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9D461DE-8B49-0F50-E904-1A2FCA07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DFDF322-A5DE-E6F4-8466-4F218BBA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8BC0CE7-1AC1-331F-B880-04B142EC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07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AF97F8-EBB6-2CA0-6339-C7092EDF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329462B-28A5-CD85-C2D7-43494AF2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669F948-C919-F688-AA16-6738E1F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A826871-488E-E29C-C53B-4AFF7DDC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7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7996C5D-33EC-EEFA-BD6A-174A93A9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562DB94-007B-E9FE-1C81-83721794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3317FEB-2FE1-F29F-B450-A04821FA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684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806076-28FF-0FB0-2A37-8A6A5B51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73A26C-C149-B3FF-1E8D-EA13FF64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071FFC3-1F5E-3BC4-3F17-00E14C046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0ADBC06-3F4A-4A20-9E7D-0CA238DB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E42885-3102-3F52-EA02-96C0B1A8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8FC609A-3D54-1C15-1A4B-FB1E3C9A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13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981CBF-5378-4C31-3AD3-665C5007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9050E63-4A64-D17D-F778-F69271873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07974E5-3D2E-6340-86A2-8F42F5DE7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901289-03DB-99CC-7A3B-92B521BE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B3F1B3-CA73-BF17-75B7-405B279C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840650C-2385-B4C9-A947-2C9D0D1E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93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9DFED57-66B8-E1C2-54DC-769517DF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87CCE4-9EFC-F793-6A38-A37BD1A2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99CBD1-C8F2-258E-3BA4-AC60731B3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B7C33F-26AD-47EA-AE0F-3FCA792D3BAE}" type="datetimeFigureOut">
              <a:rPr lang="hr-HR" smtClean="0"/>
              <a:t>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695A2B-84A9-81BD-DB1E-422DDD54F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8B7E8F-6E65-817A-8DD9-C906E54C3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095861-99BC-4C07-9417-EDE2968F0D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52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32xZDvzuENc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zh/photo/76449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9DCAA6A-5C81-F81F-DE4A-072438E6B7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741" b="89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242717A-B18B-2E80-412D-C993AAF0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21A069-7E60-6142-4B3C-FEF993B3C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92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343AECB-C1FB-6AE5-F0F2-79B44555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Pokret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osmice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Mrežni medijski sadržaji 6" title="Figure 8 Effleurage: Bioelements Facial Massage Spotlight">
            <a:hlinkClick r:id="" action="ppaction://media"/>
            <a:extLst>
              <a:ext uri="{FF2B5EF4-FFF2-40B4-BE49-F238E27FC236}">
                <a16:creationId xmlns:a16="http://schemas.microsoft.com/office/drawing/2014/main" id="{2EB0DFA5-1D67-6C85-5B42-4B348091CDA7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69861" y="845422"/>
            <a:ext cx="8958589" cy="50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55183E-9FBE-42EC-5660-18CD24D68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C6F7268-4196-697C-2DDB-50EB928E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98" y="156966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 dirty="0">
                <a:latin typeface="+mj-lt"/>
                <a:ea typeface="+mj-ea"/>
                <a:cs typeface="+mj-cs"/>
              </a:rPr>
              <a:t>Na </a:t>
            </a:r>
            <a:r>
              <a:rPr lang="en-US" sz="5000" kern="1200" dirty="0" err="1">
                <a:latin typeface="+mj-lt"/>
                <a:ea typeface="+mj-ea"/>
                <a:cs typeface="+mj-cs"/>
              </a:rPr>
              <a:t>listiću</a:t>
            </a:r>
            <a:r>
              <a:rPr lang="en-US" sz="5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latin typeface="+mj-lt"/>
                <a:ea typeface="+mj-ea"/>
                <a:cs typeface="+mj-cs"/>
              </a:rPr>
              <a:t>nacrtaj</a:t>
            </a:r>
            <a:r>
              <a:rPr lang="hr-HR" sz="5000" kern="1200" dirty="0">
                <a:latin typeface="+mj-lt"/>
                <a:ea typeface="+mj-ea"/>
                <a:cs typeface="+mj-cs"/>
              </a:rPr>
              <a:t> </a:t>
            </a:r>
            <a:r>
              <a:rPr lang="hr-HR" sz="5000" dirty="0"/>
              <a:t>pokrete</a:t>
            </a:r>
            <a:r>
              <a:rPr lang="hr-HR" sz="5000" kern="1200" dirty="0">
                <a:latin typeface="+mj-lt"/>
                <a:ea typeface="+mj-ea"/>
                <a:cs typeface="+mj-cs"/>
              </a:rPr>
              <a:t> osmica</a:t>
            </a:r>
            <a:endParaRPr lang="en-US" sz="50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ace and neck drawing">
            <a:extLst>
              <a:ext uri="{FF2B5EF4-FFF2-40B4-BE49-F238E27FC236}">
                <a16:creationId xmlns:a16="http://schemas.microsoft.com/office/drawing/2014/main" id="{F796A5ED-CDE6-CD75-36CA-4C30BDB0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316703"/>
            <a:ext cx="5536001" cy="41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7A02A2D-7620-73B9-F5D6-312BDB1AF457}"/>
              </a:ext>
            </a:extLst>
          </p:cNvPr>
          <p:cNvSpPr txBox="1"/>
          <p:nvPr/>
        </p:nvSpPr>
        <p:spPr>
          <a:xfrm>
            <a:off x="1026414" y="4349147"/>
            <a:ext cx="6094476" cy="486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3000"/>
              </a:lnSpc>
            </a:pPr>
            <a:r>
              <a:rPr lang="hr-HR" sz="3200" dirty="0">
                <a:latin typeface="Calibri" panose="020F0502020204030204" pitchFamily="34" charset="0"/>
              </a:rPr>
              <a:t>Zaglađivanje </a:t>
            </a:r>
            <a:r>
              <a:rPr lang="hr-HR" sz="3200" b="0" i="0" u="none" strike="noStrike" dirty="0">
                <a:effectLst/>
                <a:latin typeface="Calibri" panose="020F0502020204030204" pitchFamily="34" charset="0"/>
              </a:rPr>
              <a:t>bora</a:t>
            </a:r>
            <a:r>
              <a:rPr lang="en-US" sz="3200" b="0" i="0" dirty="0">
                <a:effectLst/>
                <a:latin typeface="Calibri" panose="020F0502020204030204" pitchFamily="34" charset="0"/>
              </a:rPr>
              <a:t>​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B4D0DB-6D91-EF85-690D-F883694E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Izlazna kartica </a:t>
            </a:r>
          </a:p>
        </p:txBody>
      </p:sp>
      <p:pic>
        <p:nvPicPr>
          <p:cNvPr id="5" name="Content Placeholder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DB5C623-EB05-6071-2295-0BFB099C1A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5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82CF452-63C8-A3A0-09B2-2A304B38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Navedi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pojmove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koje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povezuješ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masažom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Rezervirano mjesto sadržaja 4" descr="Slika na kojoj se prikazuje crno, tama&#10;&#10;Opis je automatski generiran">
            <a:extLst>
              <a:ext uri="{FF2B5EF4-FFF2-40B4-BE49-F238E27FC236}">
                <a16:creationId xmlns:a16="http://schemas.microsoft.com/office/drawing/2014/main" id="{29CC6C84-528A-81FE-29C8-826562654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5886" y="353522"/>
            <a:ext cx="4827168" cy="482716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6D25EE2-AB23-D699-BD63-7E84F3902408}"/>
              </a:ext>
            </a:extLst>
          </p:cNvPr>
          <p:cNvSpPr txBox="1"/>
          <p:nvPr/>
        </p:nvSpPr>
        <p:spPr>
          <a:xfrm>
            <a:off x="5449825" y="5577840"/>
            <a:ext cx="5532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SLIDO.COM </a:t>
            </a:r>
          </a:p>
          <a:p>
            <a:pPr algn="ctr"/>
            <a:r>
              <a:rPr lang="hr-HR" sz="3200" b="1" dirty="0"/>
              <a:t>#2379776 </a:t>
            </a:r>
          </a:p>
        </p:txBody>
      </p:sp>
    </p:spTree>
    <p:extLst>
      <p:ext uri="{BB962C8B-B14F-4D97-AF65-F5344CB8AC3E}">
        <p14:creationId xmlns:p14="http://schemas.microsoft.com/office/powerpoint/2010/main" val="337755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u dvorani, vaza, svijeća, fotografije mrtve prirode&#10;&#10;Opis je automatski generiran">
            <a:extLst>
              <a:ext uri="{FF2B5EF4-FFF2-40B4-BE49-F238E27FC236}">
                <a16:creationId xmlns:a16="http://schemas.microsoft.com/office/drawing/2014/main" id="{991D9D1E-8C05-267B-B0A9-0A1D47416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72" t="9091" r="184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3B2E80-376D-8F45-8216-C5CE80517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59" cy="3516312"/>
          </a:xfrm>
        </p:spPr>
        <p:txBody>
          <a:bodyPr anchor="b">
            <a:noAutofit/>
          </a:bodyPr>
          <a:lstStyle/>
          <a:p>
            <a:pPr algn="l"/>
            <a:r>
              <a:rPr lang="hr-HR" dirty="0"/>
              <a:t>Pokreti masaže lica vrata i dekoltea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0902E8-8E7D-CF2C-3DF3-B223A39B9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28246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hr-HR" sz="1400" dirty="0"/>
              <a:t>Ivona Matković, prof. </a:t>
            </a:r>
          </a:p>
          <a:p>
            <a:pPr algn="l"/>
            <a:r>
              <a:rPr lang="hr-HR" sz="1050" dirty="0"/>
              <a:t>Obrtnička škola za osobne usluge </a:t>
            </a:r>
          </a:p>
          <a:p>
            <a:pPr algn="l"/>
            <a:r>
              <a:rPr lang="hr-HR" sz="1050" dirty="0"/>
              <a:t>Savska cesta 23</a:t>
            </a:r>
          </a:p>
          <a:p>
            <a:pPr algn="l"/>
            <a:r>
              <a:rPr lang="hr-HR" sz="1050" dirty="0"/>
              <a:t>Zagreb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3C7D-4E33-AF7F-7A15-E6F8E1D5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CD34-1A67-B3C7-B417-C9911BCEC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Pokreti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masaže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su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različiti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načini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manipulacije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tkivima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tokom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masaže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, a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svaki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od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njih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ima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specifičnu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zadaću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.</a:t>
            </a:r>
            <a:endParaRPr lang="en-US" sz="3200" dirty="0">
              <a:solidFill>
                <a:srgbClr val="404040"/>
              </a:solidFill>
            </a:endParaRPr>
          </a:p>
          <a:p>
            <a:endParaRPr lang="en-US" sz="3200" dirty="0">
              <a:solidFill>
                <a:srgbClr val="404040"/>
              </a:solidFill>
              <a:ea typeface="+mn-lt"/>
              <a:cs typeface="+mn-lt"/>
            </a:endParaRPr>
          </a:p>
          <a:p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Svaki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od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ovih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pokreta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može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se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prilagoditi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specifičnim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potrebama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i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ciljevima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404040"/>
                </a:solidFill>
                <a:ea typeface="+mn-lt"/>
                <a:cs typeface="+mn-lt"/>
              </a:rPr>
              <a:t>masaže</a:t>
            </a:r>
            <a:r>
              <a:rPr lang="en-US" sz="3200" dirty="0">
                <a:solidFill>
                  <a:srgbClr val="404040"/>
                </a:solidFill>
                <a:ea typeface="+mn-lt"/>
                <a:cs typeface="+mn-lt"/>
              </a:rPr>
              <a:t>. </a:t>
            </a:r>
            <a:endParaRPr lang="en-US" sz="3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9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7F0C19-464B-4BFB-87BA-38E2BF97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60337"/>
            <a:ext cx="8229600" cy="1143000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Redoslijed pokreta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22620952-948D-ECA3-90AF-428E2967B44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75520" y="1166019"/>
          <a:ext cx="4320480" cy="553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9519E16-D114-41D9-8BA9-928AEDBBC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34769"/>
            <a:ext cx="5181600" cy="18685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VAŽNO!!!</a:t>
            </a:r>
          </a:p>
          <a:p>
            <a:pPr marL="0" indent="0" algn="ctr">
              <a:buNone/>
            </a:pPr>
            <a:endParaRPr lang="hr-HR" sz="4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vrijeme masaže ne odižemo ruke s klijenta!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A3F37370-29F2-CBFE-8D1B-B598E250FA43}"/>
              </a:ext>
            </a:extLst>
          </p:cNvPr>
          <p:cNvSpPr/>
          <p:nvPr/>
        </p:nvSpPr>
        <p:spPr>
          <a:xfrm>
            <a:off x="7089648" y="1303337"/>
            <a:ext cx="4468368" cy="203422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Koliko traje masaža lica ?</a:t>
            </a:r>
          </a:p>
        </p:txBody>
      </p:sp>
      <p:sp>
        <p:nvSpPr>
          <p:cNvPr id="9" name="Oblačić za misli: oblak 8">
            <a:extLst>
              <a:ext uri="{FF2B5EF4-FFF2-40B4-BE49-F238E27FC236}">
                <a16:creationId xmlns:a16="http://schemas.microsoft.com/office/drawing/2014/main" id="{C3C78EED-3150-DD5F-B555-A2D7440FD31E}"/>
              </a:ext>
            </a:extLst>
          </p:cNvPr>
          <p:cNvSpPr/>
          <p:nvPr/>
        </p:nvSpPr>
        <p:spPr>
          <a:xfrm>
            <a:off x="6631795" y="3426051"/>
            <a:ext cx="5056632" cy="2551176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Izvodimo li kod svih korisnika usluge iste pokrete masaže?</a:t>
            </a:r>
          </a:p>
        </p:txBody>
      </p:sp>
    </p:spTree>
    <p:extLst>
      <p:ext uri="{BB962C8B-B14F-4D97-AF65-F5344CB8AC3E}">
        <p14:creationId xmlns:p14="http://schemas.microsoft.com/office/powerpoint/2010/main" val="38960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A936C487-F89C-A17B-D336-B292E40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r-HR" sz="3600">
                <a:solidFill>
                  <a:srgbClr val="FFFFFF"/>
                </a:solidFill>
              </a:rPr>
              <a:t>Pokret glađenja </a:t>
            </a:r>
          </a:p>
        </p:txBody>
      </p:sp>
      <p:pic>
        <p:nvPicPr>
          <p:cNvPr id="3" name="Picture 2" descr="A drawing of a person with arrows on her face&#10;&#10;AI-generated content may be incorrect.">
            <a:extLst>
              <a:ext uri="{FF2B5EF4-FFF2-40B4-BE49-F238E27FC236}">
                <a16:creationId xmlns:a16="http://schemas.microsoft.com/office/drawing/2014/main" id="{A433F13B-F794-5E24-FD52-6DB9D1C4F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12" y="770190"/>
            <a:ext cx="7918876" cy="54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C8EFC-389A-793C-3148-5C6FD3C7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E4012F-3482-D89A-CD12-D506F328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60337"/>
            <a:ext cx="8229600" cy="1143000"/>
          </a:xfrm>
        </p:spPr>
        <p:txBody>
          <a:bodyPr/>
          <a:lstStyle/>
          <a:p>
            <a:r>
              <a:rPr lang="hr-HR"/>
              <a:t>Redoslijed pokreta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B0BB44-DD1A-7753-DC7B-71CEBAED1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520" y="1166019"/>
            <a:ext cx="4320480" cy="553164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Pokret glađenja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dirty="0"/>
              <a:t>Spiralni pokret</a:t>
            </a:r>
          </a:p>
          <a:p>
            <a:pPr marL="514350" indent="-514350">
              <a:buAutoNum type="arabicPeriod"/>
            </a:pPr>
            <a:r>
              <a:rPr lang="hr-HR" dirty="0"/>
              <a:t>Kružni pokret</a:t>
            </a:r>
          </a:p>
          <a:p>
            <a:pPr marL="514350" indent="-514350">
              <a:buAutoNum type="arabicPeriod"/>
            </a:pPr>
            <a:r>
              <a:rPr lang="hr-HR" dirty="0"/>
              <a:t>Osmica</a:t>
            </a:r>
            <a:endParaRPr lang="en-US" dirty="0"/>
          </a:p>
          <a:p>
            <a:pPr marL="514350" indent="-514350">
              <a:buAutoNum type="arabicPeriod"/>
            </a:pPr>
            <a:r>
              <a:rPr lang="hr-HR" dirty="0"/>
              <a:t>Lepeza</a:t>
            </a:r>
          </a:p>
          <a:p>
            <a:pPr marL="514350" indent="-514350">
              <a:buAutoNum type="arabicPeriod"/>
            </a:pPr>
            <a:r>
              <a:rPr lang="hr-HR" dirty="0"/>
              <a:t>Klavijatura</a:t>
            </a:r>
          </a:p>
          <a:p>
            <a:pPr marL="514350" indent="-514350">
              <a:buAutoNum type="arabicPeriod"/>
            </a:pPr>
            <a:r>
              <a:rPr lang="hr-HR" dirty="0" err="1"/>
              <a:t>Ćupkanje</a:t>
            </a:r>
            <a:endParaRPr lang="hr-HR" dirty="0"/>
          </a:p>
          <a:p>
            <a:pPr marL="514350" indent="-514350">
              <a:buAutoNum type="arabicPeriod"/>
            </a:pPr>
            <a:r>
              <a:rPr lang="hr-HR" dirty="0"/>
              <a:t>Lupkanje</a:t>
            </a:r>
          </a:p>
          <a:p>
            <a:pPr marL="514350" indent="-514350">
              <a:buAutoNum type="arabicPeriod"/>
            </a:pPr>
            <a:r>
              <a:rPr lang="hr-HR" dirty="0"/>
              <a:t>Tapkanje</a:t>
            </a:r>
          </a:p>
          <a:p>
            <a:pPr marL="514350" indent="-514350">
              <a:buAutoNum type="arabicPeriod"/>
            </a:pPr>
            <a:r>
              <a:rPr lang="hr-HR" dirty="0"/>
              <a:t>Štipkanje</a:t>
            </a:r>
          </a:p>
          <a:p>
            <a:pPr marL="514350" indent="-514350">
              <a:buAutoNum type="arabicPeriod"/>
            </a:pPr>
            <a:r>
              <a:rPr lang="hr-HR" dirty="0"/>
              <a:t>Škare</a:t>
            </a:r>
          </a:p>
          <a:p>
            <a:pPr marL="514350" indent="-514350">
              <a:buAutoNum type="arabicPeriod"/>
            </a:pPr>
            <a:r>
              <a:rPr lang="hr-HR" dirty="0"/>
              <a:t>Vibracija</a:t>
            </a:r>
          </a:p>
          <a:p>
            <a:pPr marL="514350" indent="-514350">
              <a:buAutoNum type="arabicPeriod"/>
            </a:pPr>
            <a:r>
              <a:rPr lang="hr-HR" dirty="0" err="1"/>
              <a:t>Modelage</a:t>
            </a:r>
            <a:endParaRPr lang="hr-HR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hr-HR" dirty="0" err="1">
                <a:cs typeface="Calibri"/>
              </a:rPr>
              <a:t>Eflorage</a:t>
            </a:r>
            <a:endParaRPr lang="hr-HR" dirty="0">
              <a:cs typeface="Calibri"/>
            </a:endParaRPr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id="{5FED0569-BDEB-88CA-66B9-997CFF348DE4}"/>
              </a:ext>
            </a:extLst>
          </p:cNvPr>
          <p:cNvSpPr/>
          <p:nvPr/>
        </p:nvSpPr>
        <p:spPr>
          <a:xfrm>
            <a:off x="5688169" y="1169182"/>
            <a:ext cx="5864480" cy="433117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Koji pokret koristimo za povezivanje svih ostalih pokreta u masaži ?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BBE6273-8277-600F-7C97-D85D50AAB4D6}"/>
              </a:ext>
            </a:extLst>
          </p:cNvPr>
          <p:cNvSpPr/>
          <p:nvPr/>
        </p:nvSpPr>
        <p:spPr>
          <a:xfrm>
            <a:off x="2258568" y="1124712"/>
            <a:ext cx="2386584" cy="402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1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Flowchart: Document 205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CC83D8-9172-4EFE-A6FF-A078205B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Spiralni pokreti </a:t>
            </a:r>
          </a:p>
        </p:txBody>
      </p:sp>
      <p:pic>
        <p:nvPicPr>
          <p:cNvPr id="2050" name="Picture 2" descr="face and neck drawing">
            <a:extLst>
              <a:ext uri="{FF2B5EF4-FFF2-40B4-BE49-F238E27FC236}">
                <a16:creationId xmlns:a16="http://schemas.microsoft.com/office/drawing/2014/main" id="{129F9AEF-761F-3D92-1935-670024BE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664977"/>
            <a:ext cx="7347537" cy="55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0D6B5C8-5957-C797-A94E-60B9601130F2}"/>
              </a:ext>
            </a:extLst>
          </p:cNvPr>
          <p:cNvSpPr txBox="1"/>
          <p:nvPr/>
        </p:nvSpPr>
        <p:spPr>
          <a:xfrm>
            <a:off x="838200" y="3747254"/>
            <a:ext cx="27088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/>
              <a:t>Za utrljavanje i bolje upijanje kozmetičkih preparata</a:t>
            </a:r>
          </a:p>
        </p:txBody>
      </p:sp>
    </p:spTree>
    <p:extLst>
      <p:ext uri="{BB962C8B-B14F-4D97-AF65-F5344CB8AC3E}">
        <p14:creationId xmlns:p14="http://schemas.microsoft.com/office/powerpoint/2010/main" val="42690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lowchart: Document 307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CC83D8-9172-4EFE-A6FF-A078205B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listiću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nacrtaj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kružne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pokrete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074" name="Picture 2" descr="face and neck drawing">
            <a:extLst>
              <a:ext uri="{FF2B5EF4-FFF2-40B4-BE49-F238E27FC236}">
                <a16:creationId xmlns:a16="http://schemas.microsoft.com/office/drawing/2014/main" id="{A3D617FC-F2DB-3EBA-104B-482ECF7A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664977"/>
            <a:ext cx="7347537" cy="55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490056D-A769-9DA3-3050-9B40A0C07788}"/>
              </a:ext>
            </a:extLst>
          </p:cNvPr>
          <p:cNvSpPr txBox="1"/>
          <p:nvPr/>
        </p:nvSpPr>
        <p:spPr>
          <a:xfrm>
            <a:off x="839011" y="3893558"/>
            <a:ext cx="27088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/>
              <a:t>Za utrljavanje i bolje upijanje kozmetičkih preparata</a:t>
            </a:r>
          </a:p>
        </p:txBody>
      </p:sp>
    </p:spTree>
    <p:extLst>
      <p:ext uri="{BB962C8B-B14F-4D97-AF65-F5344CB8AC3E}">
        <p14:creationId xmlns:p14="http://schemas.microsoft.com/office/powerpoint/2010/main" val="23278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5065B835D544D891D075ECA0FC8CB" ma:contentTypeVersion="39" ma:contentTypeDescription="Create a new document." ma:contentTypeScope="" ma:versionID="3c8ec4af73aa3bbf77e4ccf5010d543c">
  <xsd:schema xmlns:xsd="http://www.w3.org/2001/XMLSchema" xmlns:xs="http://www.w3.org/2001/XMLSchema" xmlns:p="http://schemas.microsoft.com/office/2006/metadata/properties" xmlns:ns3="6c570e8d-7079-4bb6-a7be-5bd290c56ee3" xmlns:ns4="d559c2da-56df-4bfe-ab38-dd24cbafdfd4" targetNamespace="http://schemas.microsoft.com/office/2006/metadata/properties" ma:root="true" ma:fieldsID="f0d27c28dffdba8b400b7a31fd0b13d3" ns3:_="" ns4:_="">
    <xsd:import namespace="6c570e8d-7079-4bb6-a7be-5bd290c56ee3"/>
    <xsd:import namespace="d559c2da-56df-4bfe-ab38-dd24cbafdfd4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Self_Registration_Enabled0" minOccurs="0"/>
                <xsd:element ref="ns3:Template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TeamsChannelId" minOccurs="0"/>
                <xsd:element ref="ns3:IsNotebookLocked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Teams_Channel_Section_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70e8d-7079-4bb6-a7be-5bd290c56ee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3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5" nillable="true" ma:displayName="_activity" ma:hidden="true" ma:internalName="_activity">
      <xsd:simpleType>
        <xsd:restriction base="dms:Note"/>
      </xsd:simpleType>
    </xsd:element>
    <xsd:element name="MediaServiceObjectDetectorVersions" ma:index="4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9c2da-56df-4bfe-ab38-dd24cbaf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c570e8d-7079-4bb6-a7be-5bd290c56ee3" xsi:nil="true"/>
    <Is_Collaboration_Space_Locked xmlns="6c570e8d-7079-4bb6-a7be-5bd290c56ee3" xsi:nil="true"/>
    <FolderType xmlns="6c570e8d-7079-4bb6-a7be-5bd290c56ee3" xsi:nil="true"/>
    <Teachers xmlns="6c570e8d-7079-4bb6-a7be-5bd290c56ee3">
      <UserInfo>
        <DisplayName/>
        <AccountId xsi:nil="true"/>
        <AccountType/>
      </UserInfo>
    </Teachers>
    <Teams_Channel_Section_Location xmlns="6c570e8d-7079-4bb6-a7be-5bd290c56ee3" xsi:nil="true"/>
    <NotebookType xmlns="6c570e8d-7079-4bb6-a7be-5bd290c56ee3" xsi:nil="true"/>
    <_activity xmlns="6c570e8d-7079-4bb6-a7be-5bd290c56ee3" xsi:nil="true"/>
    <Invited_Teachers xmlns="6c570e8d-7079-4bb6-a7be-5bd290c56ee3" xsi:nil="true"/>
    <Invited_Students xmlns="6c570e8d-7079-4bb6-a7be-5bd290c56ee3" xsi:nil="true"/>
    <TeamsChannelId xmlns="6c570e8d-7079-4bb6-a7be-5bd290c56ee3" xsi:nil="true"/>
    <IsNotebookLocked xmlns="6c570e8d-7079-4bb6-a7be-5bd290c56ee3" xsi:nil="true"/>
    <Owner xmlns="6c570e8d-7079-4bb6-a7be-5bd290c56ee3">
      <UserInfo>
        <DisplayName/>
        <AccountId xsi:nil="true"/>
        <AccountType/>
      </UserInfo>
    </Owner>
    <CultureName xmlns="6c570e8d-7079-4bb6-a7be-5bd290c56ee3" xsi:nil="true"/>
    <Distribution_Groups xmlns="6c570e8d-7079-4bb6-a7be-5bd290c56ee3" xsi:nil="true"/>
    <Self_Registration_Enabled0 xmlns="6c570e8d-7079-4bb6-a7be-5bd290c56ee3" xsi:nil="true"/>
    <AppVersion xmlns="6c570e8d-7079-4bb6-a7be-5bd290c56ee3" xsi:nil="true"/>
    <Students xmlns="6c570e8d-7079-4bb6-a7be-5bd290c56ee3">
      <UserInfo>
        <DisplayName/>
        <AccountId xsi:nil="true"/>
        <AccountType/>
      </UserInfo>
    </Students>
    <Student_Groups xmlns="6c570e8d-7079-4bb6-a7be-5bd290c56ee3">
      <UserInfo>
        <DisplayName/>
        <AccountId xsi:nil="true"/>
        <AccountType/>
      </UserInfo>
    </Student_Groups>
    <Templates xmlns="6c570e8d-7079-4bb6-a7be-5bd290c56ee3" xsi:nil="true"/>
    <Math_Settings xmlns="6c570e8d-7079-4bb6-a7be-5bd290c56ee3" xsi:nil="true"/>
    <LMS_Mappings xmlns="6c570e8d-7079-4bb6-a7be-5bd290c56ee3" xsi:nil="true"/>
    <Self_Registration_Enabled xmlns="6c570e8d-7079-4bb6-a7be-5bd290c56ee3" xsi:nil="true"/>
    <Has_Teacher_Only_SectionGroup xmlns="6c570e8d-7079-4bb6-a7be-5bd290c56ee3" xsi:nil="true"/>
  </documentManagement>
</p:properties>
</file>

<file path=customXml/itemProps1.xml><?xml version="1.0" encoding="utf-8"?>
<ds:datastoreItem xmlns:ds="http://schemas.openxmlformats.org/officeDocument/2006/customXml" ds:itemID="{AFF3D721-3447-4177-B0E0-ED93087D2A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7A38FE-5566-447F-B468-13E72C624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570e8d-7079-4bb6-a7be-5bd290c56ee3"/>
    <ds:schemaRef ds:uri="d559c2da-56df-4bfe-ab38-dd24cbafdf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3882D9-0FCB-4990-84D8-73577F2C8478}">
  <ds:schemaRefs>
    <ds:schemaRef ds:uri="http://purl.org/dc/dcmitype/"/>
    <ds:schemaRef ds:uri="http://schemas.microsoft.com/office/2006/documentManagement/types"/>
    <ds:schemaRef ds:uri="6c570e8d-7079-4bb6-a7be-5bd290c56ee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d559c2da-56df-4bfe-ab38-dd24cbafdfd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153</Words>
  <Application>Microsoft Office PowerPoint</Application>
  <PresentationFormat>Widescreen</PresentationFormat>
  <Paragraphs>56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sustava Office</vt:lpstr>
      <vt:lpstr>PowerPoint Presentation</vt:lpstr>
      <vt:lpstr>Navedi pojmove koje povezuješ s masažom.</vt:lpstr>
      <vt:lpstr>Pokreti masaže lica vrata i dekoltea </vt:lpstr>
      <vt:lpstr>PowerPoint Presentation</vt:lpstr>
      <vt:lpstr>Redoslijed pokreta</vt:lpstr>
      <vt:lpstr>Pokret glađenja </vt:lpstr>
      <vt:lpstr>Redoslijed pokreta</vt:lpstr>
      <vt:lpstr>Spiralni pokreti </vt:lpstr>
      <vt:lpstr>Na listiću nacrtaj kružne pokrete </vt:lpstr>
      <vt:lpstr>Pokret osmice </vt:lpstr>
      <vt:lpstr>Na listiću nacrtaj pokrete osmica</vt:lpstr>
      <vt:lpstr>Izlazna kartica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Ivona Matković</dc:creator>
  <cp:lastModifiedBy>Ivona Matković</cp:lastModifiedBy>
  <cp:revision>35</cp:revision>
  <dcterms:created xsi:type="dcterms:W3CDTF">2025-01-27T11:53:53Z</dcterms:created>
  <dcterms:modified xsi:type="dcterms:W3CDTF">2025-02-03T17:11:53Z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0x010100D455065B835D544D891D075ECA0FC8CB</vt:lpwstr>
  </property>
</Properties>
</file>