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56" r:id="rId3"/>
    <p:sldId id="320" r:id="rId4"/>
    <p:sldId id="331" r:id="rId5"/>
    <p:sldId id="268" r:id="rId6"/>
    <p:sldId id="271" r:id="rId7"/>
    <p:sldId id="323" r:id="rId8"/>
    <p:sldId id="333" r:id="rId9"/>
    <p:sldId id="334" r:id="rId10"/>
    <p:sldId id="332" r:id="rId11"/>
    <p:sldId id="324" r:id="rId12"/>
    <p:sldId id="335" r:id="rId13"/>
    <p:sldId id="336" r:id="rId14"/>
    <p:sldId id="337" r:id="rId15"/>
    <p:sldId id="338" r:id="rId16"/>
    <p:sldId id="325" r:id="rId17"/>
  </p:sldIdLst>
  <p:sldSz cx="9144000" cy="6858000" type="screen4x3"/>
  <p:notesSz cx="6858000" cy="994568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a Matković" userId="384283da-7856-45a2-9c00-78b6aaf9c80d" providerId="ADAL" clId="{AAD078A8-1B33-4D99-8A1B-410058CFCC3D}"/>
    <pc:docChg chg="undo custSel addSld delSld modSld sldOrd delMainMaster">
      <pc:chgData name="Ivona Matković" userId="384283da-7856-45a2-9c00-78b6aaf9c80d" providerId="ADAL" clId="{AAD078A8-1B33-4D99-8A1B-410058CFCC3D}" dt="2024-02-01T07:26:03.763" v="616"/>
      <pc:docMkLst>
        <pc:docMk/>
      </pc:docMkLst>
      <pc:sldChg chg="addSp delSp modSp mod modClrScheme chgLayout">
        <pc:chgData name="Ivona Matković" userId="384283da-7856-45a2-9c00-78b6aaf9c80d" providerId="ADAL" clId="{AAD078A8-1B33-4D99-8A1B-410058CFCC3D}" dt="2024-01-23T20:32:07.350" v="394" actId="1076"/>
        <pc:sldMkLst>
          <pc:docMk/>
          <pc:sldMk cId="0" sldId="256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0" sldId="265"/>
        </pc:sldMkLst>
      </pc:sldChg>
      <pc:sldChg chg="addSp delSp modSp mod ord">
        <pc:chgData name="Ivona Matković" userId="384283da-7856-45a2-9c00-78b6aaf9c80d" providerId="ADAL" clId="{AAD078A8-1B33-4D99-8A1B-410058CFCC3D}" dt="2024-01-23T20:47:57.466" v="525" actId="20577"/>
        <pc:sldMkLst>
          <pc:docMk/>
          <pc:sldMk cId="0" sldId="268"/>
        </pc:sldMkLst>
      </pc:sldChg>
      <pc:sldChg chg="modSp del mod">
        <pc:chgData name="Ivona Matković" userId="384283da-7856-45a2-9c00-78b6aaf9c80d" providerId="ADAL" clId="{AAD078A8-1B33-4D99-8A1B-410058CFCC3D}" dt="2024-01-23T21:17:44.237" v="533" actId="47"/>
        <pc:sldMkLst>
          <pc:docMk/>
          <pc:sldMk cId="0" sldId="270"/>
        </pc:sldMkLst>
      </pc:sldChg>
      <pc:sldChg chg="addSp delSp modSp mod">
        <pc:chgData name="Ivona Matković" userId="384283da-7856-45a2-9c00-78b6aaf9c80d" providerId="ADAL" clId="{AAD078A8-1B33-4D99-8A1B-410058CFCC3D}" dt="2024-01-23T20:41:45.784" v="505" actId="1076"/>
        <pc:sldMkLst>
          <pc:docMk/>
          <pc:sldMk cId="0" sldId="271"/>
        </pc:sldMkLst>
      </pc:sldChg>
      <pc:sldChg chg="add del">
        <pc:chgData name="Ivona Matković" userId="384283da-7856-45a2-9c00-78b6aaf9c80d" providerId="ADAL" clId="{AAD078A8-1B33-4D99-8A1B-410058CFCC3D}" dt="2024-01-23T21:17:47.705" v="536" actId="47"/>
        <pc:sldMkLst>
          <pc:docMk/>
          <pc:sldMk cId="0" sldId="272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0" sldId="274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0" sldId="276"/>
        </pc:sldMkLst>
      </pc:sldChg>
      <pc:sldChg chg="del">
        <pc:chgData name="Ivona Matković" userId="384283da-7856-45a2-9c00-78b6aaf9c80d" providerId="ADAL" clId="{AAD078A8-1B33-4D99-8A1B-410058CFCC3D}" dt="2024-01-23T21:17:48.364" v="537" actId="47"/>
        <pc:sldMkLst>
          <pc:docMk/>
          <pc:sldMk cId="0" sldId="278"/>
        </pc:sldMkLst>
      </pc:sldChg>
      <pc:sldChg chg="modSp del mod">
        <pc:chgData name="Ivona Matković" userId="384283da-7856-45a2-9c00-78b6aaf9c80d" providerId="ADAL" clId="{AAD078A8-1B33-4D99-8A1B-410058CFCC3D}" dt="2024-01-23T21:17:48.929" v="538" actId="47"/>
        <pc:sldMkLst>
          <pc:docMk/>
          <pc:sldMk cId="0" sldId="279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0" sldId="280"/>
        </pc:sldMkLst>
      </pc:sldChg>
      <pc:sldChg chg="del">
        <pc:chgData name="Ivona Matković" userId="384283da-7856-45a2-9c00-78b6aaf9c80d" providerId="ADAL" clId="{AAD078A8-1B33-4D99-8A1B-410058CFCC3D}" dt="2024-01-23T20:11:00.801" v="1" actId="47"/>
        <pc:sldMkLst>
          <pc:docMk/>
          <pc:sldMk cId="0" sldId="281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4053305350" sldId="282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2587679046" sldId="283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468677609" sldId="284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749439600" sldId="285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2555854456" sldId="286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1863238545" sldId="287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2567505252" sldId="288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2591333400" sldId="289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1344986782" sldId="290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2658044724" sldId="291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4197495841" sldId="292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1707632863" sldId="293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491357882" sldId="294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1404728864" sldId="295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315372280" sldId="296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2818518103" sldId="297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890884974" sldId="298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1559858819" sldId="299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660052775" sldId="300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536322184" sldId="301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2598612364" sldId="302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353453692" sldId="303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701495504" sldId="304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4262598166" sldId="305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4088866132" sldId="306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1600298503" sldId="307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85625292" sldId="308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2345723675" sldId="309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4113997818" sldId="310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841013422" sldId="312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2147214304" sldId="313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387212354" sldId="314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408258940" sldId="315"/>
        </pc:sldMkLst>
      </pc:sldChg>
      <pc:sldChg chg="del">
        <pc:chgData name="Ivona Matković" userId="384283da-7856-45a2-9c00-78b6aaf9c80d" providerId="ADAL" clId="{AAD078A8-1B33-4D99-8A1B-410058CFCC3D}" dt="2024-01-23T21:17:50.106" v="539" actId="47"/>
        <pc:sldMkLst>
          <pc:docMk/>
          <pc:sldMk cId="467554" sldId="316"/>
        </pc:sldMkLst>
      </pc:sldChg>
      <pc:sldChg chg="del">
        <pc:chgData name="Ivona Matković" userId="384283da-7856-45a2-9c00-78b6aaf9c80d" providerId="ADAL" clId="{AAD078A8-1B33-4D99-8A1B-410058CFCC3D}" dt="2024-01-23T21:17:50.650" v="540" actId="47"/>
        <pc:sldMkLst>
          <pc:docMk/>
          <pc:sldMk cId="585756576" sldId="317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693032599" sldId="318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1204824596" sldId="319"/>
        </pc:sldMkLst>
      </pc:sldChg>
      <pc:sldChg chg="addSp delSp modSp mod ord modClrScheme delAnim modAnim chgLayout">
        <pc:chgData name="Ivona Matković" userId="384283da-7856-45a2-9c00-78b6aaf9c80d" providerId="ADAL" clId="{AAD078A8-1B33-4D99-8A1B-410058CFCC3D}" dt="2024-01-23T20:31:22.346" v="386"/>
        <pc:sldMkLst>
          <pc:docMk/>
          <pc:sldMk cId="2055320074" sldId="320"/>
        </pc:sldMkLst>
      </pc:sldChg>
      <pc:sldChg chg="addSp delSp modSp mod delAnim">
        <pc:chgData name="Ivona Matković" userId="384283da-7856-45a2-9c00-78b6aaf9c80d" providerId="ADAL" clId="{AAD078A8-1B33-4D99-8A1B-410058CFCC3D}" dt="2024-01-23T21:20:36.967" v="613" actId="1076"/>
        <pc:sldMkLst>
          <pc:docMk/>
          <pc:sldMk cId="861538514" sldId="322"/>
        </pc:sldMkLst>
      </pc:sldChg>
      <pc:sldChg chg="modSp mod">
        <pc:chgData name="Ivona Matković" userId="384283da-7856-45a2-9c00-78b6aaf9c80d" providerId="ADAL" clId="{AAD078A8-1B33-4D99-8A1B-410058CFCC3D}" dt="2024-01-23T20:41:58.246" v="506" actId="20577"/>
        <pc:sldMkLst>
          <pc:docMk/>
          <pc:sldMk cId="4245107506" sldId="323"/>
        </pc:sldMkLst>
      </pc:sldChg>
      <pc:sldChg chg="modSp mod ord">
        <pc:chgData name="Ivona Matković" userId="384283da-7856-45a2-9c00-78b6aaf9c80d" providerId="ADAL" clId="{AAD078A8-1B33-4D99-8A1B-410058CFCC3D}" dt="2024-01-23T21:18:50.825" v="587" actId="113"/>
        <pc:sldMkLst>
          <pc:docMk/>
          <pc:sldMk cId="1601311757" sldId="324"/>
        </pc:sldMkLst>
      </pc:sldChg>
      <pc:sldChg chg="modSp mod ord">
        <pc:chgData name="Ivona Matković" userId="384283da-7856-45a2-9c00-78b6aaf9c80d" providerId="ADAL" clId="{AAD078A8-1B33-4D99-8A1B-410058CFCC3D}" dt="2024-01-23T21:17:54.877" v="542"/>
        <pc:sldMkLst>
          <pc:docMk/>
          <pc:sldMk cId="902759701" sldId="325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26845717" sldId="326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053772623" sldId="327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3241920463" sldId="328"/>
        </pc:sldMkLst>
      </pc:sldChg>
      <pc:sldChg chg="del">
        <pc:chgData name="Ivona Matković" userId="384283da-7856-45a2-9c00-78b6aaf9c80d" providerId="ADAL" clId="{AAD078A8-1B33-4D99-8A1B-410058CFCC3D}" dt="2024-01-23T20:10:51.526" v="0" actId="47"/>
        <pc:sldMkLst>
          <pc:docMk/>
          <pc:sldMk cId="1495451380" sldId="329"/>
        </pc:sldMkLst>
      </pc:sldChg>
      <pc:sldChg chg="addSp delSp modSp mod">
        <pc:chgData name="Ivona Matković" userId="384283da-7856-45a2-9c00-78b6aaf9c80d" providerId="ADAL" clId="{AAD078A8-1B33-4D99-8A1B-410058CFCC3D}" dt="2024-01-23T20:33:30.823" v="408" actId="1076"/>
        <pc:sldMkLst>
          <pc:docMk/>
          <pc:sldMk cId="3955891694" sldId="330"/>
        </pc:sldMkLst>
      </pc:sldChg>
      <pc:sldChg chg="modSp mod">
        <pc:chgData name="Ivona Matković" userId="384283da-7856-45a2-9c00-78b6aaf9c80d" providerId="ADAL" clId="{AAD078A8-1B33-4D99-8A1B-410058CFCC3D}" dt="2024-01-23T20:22:43.838" v="306" actId="20577"/>
        <pc:sldMkLst>
          <pc:docMk/>
          <pc:sldMk cId="2755831233" sldId="331"/>
        </pc:sldMkLst>
      </pc:sldChg>
      <pc:sldChg chg="ord">
        <pc:chgData name="Ivona Matković" userId="384283da-7856-45a2-9c00-78b6aaf9c80d" providerId="ADAL" clId="{AAD078A8-1B33-4D99-8A1B-410058CFCC3D}" dt="2024-01-23T20:20:52.250" v="183"/>
        <pc:sldMkLst>
          <pc:docMk/>
          <pc:sldMk cId="3741154203" sldId="332"/>
        </pc:sldMkLst>
      </pc:sldChg>
      <pc:sldChg chg="addSp delSp modSp new mod modClrScheme chgLayout">
        <pc:chgData name="Ivona Matković" userId="384283da-7856-45a2-9c00-78b6aaf9c80d" providerId="ADAL" clId="{AAD078A8-1B33-4D99-8A1B-410058CFCC3D}" dt="2024-01-23T20:18:17.966" v="77" actId="368"/>
        <pc:sldMkLst>
          <pc:docMk/>
          <pc:sldMk cId="13370326" sldId="333"/>
        </pc:sldMkLst>
      </pc:sldChg>
      <pc:sldChg chg="addSp modSp new mod modClrScheme chgLayout">
        <pc:chgData name="Ivona Matković" userId="384283da-7856-45a2-9c00-78b6aaf9c80d" providerId="ADAL" clId="{AAD078A8-1B33-4D99-8A1B-410058CFCC3D}" dt="2024-01-23T20:20:35.208" v="179" actId="20577"/>
        <pc:sldMkLst>
          <pc:docMk/>
          <pc:sldMk cId="2094813829" sldId="334"/>
        </pc:sldMkLst>
      </pc:sldChg>
      <pc:sldChg chg="addSp delSp modSp new mod">
        <pc:chgData name="Ivona Matković" userId="384283da-7856-45a2-9c00-78b6aaf9c80d" providerId="ADAL" clId="{AAD078A8-1B33-4D99-8A1B-410058CFCC3D}" dt="2024-01-23T20:54:35.011" v="531" actId="14100"/>
        <pc:sldMkLst>
          <pc:docMk/>
          <pc:sldMk cId="1931022148" sldId="335"/>
        </pc:sldMkLst>
      </pc:sldChg>
      <pc:sldChg chg="add">
        <pc:chgData name="Ivona Matković" userId="384283da-7856-45a2-9c00-78b6aaf9c80d" providerId="ADAL" clId="{AAD078A8-1B33-4D99-8A1B-410058CFCC3D}" dt="2024-02-01T07:26:00.471" v="614"/>
        <pc:sldMkLst>
          <pc:docMk/>
          <pc:sldMk cId="3727973713" sldId="336"/>
        </pc:sldMkLst>
      </pc:sldChg>
      <pc:sldChg chg="add">
        <pc:chgData name="Ivona Matković" userId="384283da-7856-45a2-9c00-78b6aaf9c80d" providerId="ADAL" clId="{AAD078A8-1B33-4D99-8A1B-410058CFCC3D}" dt="2024-02-01T07:26:03.302" v="615"/>
        <pc:sldMkLst>
          <pc:docMk/>
          <pc:sldMk cId="1221227835" sldId="337"/>
        </pc:sldMkLst>
      </pc:sldChg>
      <pc:sldChg chg="add">
        <pc:chgData name="Ivona Matković" userId="384283da-7856-45a2-9c00-78b6aaf9c80d" providerId="ADAL" clId="{AAD078A8-1B33-4D99-8A1B-410058CFCC3D}" dt="2024-02-01T07:26:03.763" v="616"/>
        <pc:sldMkLst>
          <pc:docMk/>
          <pc:sldMk cId="2498788594" sldId="338"/>
        </pc:sldMkLst>
      </pc:sldChg>
      <pc:sldMasterChg chg="del delSldLayout">
        <pc:chgData name="Ivona Matković" userId="384283da-7856-45a2-9c00-78b6aaf9c80d" providerId="ADAL" clId="{AAD078A8-1B33-4D99-8A1B-410058CFCC3D}" dt="2024-01-23T20:10:51.526" v="0" actId="47"/>
        <pc:sldMasterMkLst>
          <pc:docMk/>
          <pc:sldMasterMk cId="2052475389" sldId="2147483660"/>
        </pc:sldMasterMkLst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3875215880" sldId="2147483661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1753985079" sldId="2147483662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2569755700" sldId="2147483663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2407774482" sldId="2147483664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1880854395" sldId="2147483665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1779530681" sldId="2147483666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3362063858" sldId="2147483667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3814172203" sldId="2147483668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345733937" sldId="2147483669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1105809027" sldId="2147483670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4206774871" sldId="2147483671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3247220238" sldId="2147483672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2262554675" sldId="2147483673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127535138" sldId="2147483674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4213930866" sldId="2147483675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4102589494" sldId="2147483676"/>
          </pc:sldLayoutMkLst>
        </pc:sldLayoutChg>
        <pc:sldLayoutChg chg="del">
          <pc:chgData name="Ivona Matković" userId="384283da-7856-45a2-9c00-78b6aaf9c80d" providerId="ADAL" clId="{AAD078A8-1B33-4D99-8A1B-410058CFCC3D}" dt="2024-01-23T20:10:51.526" v="0" actId="47"/>
          <pc:sldLayoutMkLst>
            <pc:docMk/>
            <pc:sldMasterMk cId="2052475389" sldId="2147483660"/>
            <pc:sldLayoutMk cId="1850955025" sldId="2147483677"/>
          </pc:sldLayoutMkLst>
        </pc:sldLayoutChg>
      </pc:sldMasterChg>
    </pc:docChg>
  </pc:docChgLst>
  <pc:docChgLst>
    <pc:chgData name="Ivona Matković" userId="S::ivona.matkovic5@skole.hr::384283da-7856-45a2-9c00-78b6aaf9c80d" providerId="AD" clId="Web-{3703973D-D673-175B-80BD-E37707F8A90F}"/>
    <pc:docChg chg="delSld modSld">
      <pc:chgData name="Ivona Matković" userId="S::ivona.matkovic5@skole.hr::384283da-7856-45a2-9c00-78b6aaf9c80d" providerId="AD" clId="Web-{3703973D-D673-175B-80BD-E37707F8A90F}" dt="2024-01-24T06:42:11.164" v="21" actId="14100"/>
      <pc:docMkLst>
        <pc:docMk/>
      </pc:docMkLst>
      <pc:sldChg chg="addSp delSp modSp">
        <pc:chgData name="Ivona Matković" userId="S::ivona.matkovic5@skole.hr::384283da-7856-45a2-9c00-78b6aaf9c80d" providerId="AD" clId="Web-{3703973D-D673-175B-80BD-E37707F8A90F}" dt="2024-01-24T06:42:11.164" v="21" actId="14100"/>
        <pc:sldMkLst>
          <pc:docMk/>
          <pc:sldMk cId="4245107506" sldId="323"/>
        </pc:sldMkLst>
      </pc:sldChg>
      <pc:sldChg chg="delSp del">
        <pc:chgData name="Ivona Matković" userId="S::ivona.matkovic5@skole.hr::384283da-7856-45a2-9c00-78b6aaf9c80d" providerId="AD" clId="Web-{3703973D-D673-175B-80BD-E37707F8A90F}" dt="2024-01-24T06:20:56.607" v="4"/>
        <pc:sldMkLst>
          <pc:docMk/>
          <pc:sldMk cId="3955891694" sldId="330"/>
        </pc:sldMkLst>
      </pc:sldChg>
      <pc:sldChg chg="addSp modSp addAnim">
        <pc:chgData name="Ivona Matković" userId="S::ivona.matkovic5@skole.hr::384283da-7856-45a2-9c00-78b6aaf9c80d" providerId="AD" clId="Web-{3703973D-D673-175B-80BD-E37707F8A90F}" dt="2024-01-24T06:40:10.344" v="7" actId="1076"/>
        <pc:sldMkLst>
          <pc:docMk/>
          <pc:sldMk cId="2755831233" sldId="331"/>
        </pc:sldMkLst>
      </pc:sldChg>
    </pc:docChg>
  </pc:docChgLst>
  <pc:docChgLst>
    <pc:chgData name="Ivona Matković" userId="384283da-7856-45a2-9c00-78b6aaf9c80d" providerId="ADAL" clId="{027FDBE5-8546-4FFE-B475-507A559A9DF9}"/>
    <pc:docChg chg="modSld">
      <pc:chgData name="Ivona Matković" userId="384283da-7856-45a2-9c00-78b6aaf9c80d" providerId="ADAL" clId="{027FDBE5-8546-4FFE-B475-507A559A9DF9}" dt="2025-02-13T19:59:02.696" v="0" actId="1076"/>
      <pc:docMkLst>
        <pc:docMk/>
      </pc:docMkLst>
      <pc:sldChg chg="modSp mod">
        <pc:chgData name="Ivona Matković" userId="384283da-7856-45a2-9c00-78b6aaf9c80d" providerId="ADAL" clId="{027FDBE5-8546-4FFE-B475-507A559A9DF9}" dt="2025-02-13T19:59:02.696" v="0" actId="1076"/>
        <pc:sldMkLst>
          <pc:docMk/>
          <pc:sldMk cId="13370326" sldId="333"/>
        </pc:sldMkLst>
        <pc:picChg chg="mod">
          <ac:chgData name="Ivona Matković" userId="384283da-7856-45a2-9c00-78b6aaf9c80d" providerId="ADAL" clId="{027FDBE5-8546-4FFE-B475-507A559A9DF9}" dt="2025-02-13T19:59:02.696" v="0" actId="1076"/>
          <ac:picMkLst>
            <pc:docMk/>
            <pc:sldMk cId="13370326" sldId="333"/>
            <ac:picMk id="6" creationId="{C639533F-D277-46A7-E6FB-44CEA57BFF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89163-CDF0-4264-AC1A-96B7B2C93C73}" type="datetimeFigureOut">
              <a:rPr lang="hr-HR" smtClean="0"/>
              <a:pPr/>
              <a:t>13.2.2025.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A9767-4B7D-4F74-8DD4-CBC33D2A656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w341Pqpci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w341Pqpci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w341Pqpci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w341Pqpci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TzqjTvM3FE?si=TLdFH7tqUQvv0BIZ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TzqjTvM3FE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Ljudsko lice, osmijeh, osoba, žena&#10;&#10;Opis je automatski generiran">
            <a:extLst>
              <a:ext uri="{FF2B5EF4-FFF2-40B4-BE49-F238E27FC236}">
                <a16:creationId xmlns:a16="http://schemas.microsoft.com/office/drawing/2014/main" id="{D7F4FA9A-45C8-6432-D1FC-50AEDD83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62" y="68263"/>
            <a:ext cx="4906676" cy="6721475"/>
          </a:xfrm>
          <a:prstGeom prst="rect">
            <a:avLst/>
          </a:prstGeom>
          <a:noFill/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5CDB6D1E-FF0C-80AD-29CE-75624A31CBF8}"/>
              </a:ext>
            </a:extLst>
          </p:cNvPr>
          <p:cNvSpPr txBox="1"/>
          <p:nvPr/>
        </p:nvSpPr>
        <p:spPr>
          <a:xfrm>
            <a:off x="7559253" y="6275735"/>
            <a:ext cx="156328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900"/>
              <a:t>https://i.pinimg.com/736x/2a/db/99/2adb99f8d3740b6e01cfe2489dd526f3.jpg</a:t>
            </a:r>
          </a:p>
        </p:txBody>
      </p:sp>
    </p:spTree>
    <p:extLst>
      <p:ext uri="{BB962C8B-B14F-4D97-AF65-F5344CB8AC3E}">
        <p14:creationId xmlns:p14="http://schemas.microsoft.com/office/powerpoint/2010/main" val="86153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975AC2-1068-411D-AF99-79E841FB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Zanimljivosti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F8816C-4A5E-29BF-6628-510EDAAA4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Svaka obrva ima po 250 dlačica, no nikad čupane i oblikovane mogu imati i oko 1100 dlačica</a:t>
            </a:r>
          </a:p>
          <a:p>
            <a:r>
              <a:rPr lang="hr-HR" b="0" i="0">
                <a:solidFill>
                  <a:srgbClr val="000000"/>
                </a:solidFill>
                <a:effectLst/>
                <a:latin typeface="LabGrotesque"/>
              </a:rPr>
              <a:t>Jednako kao i kosa i obrve imaju životni vijek trajanja. U prosjeku traju do četiri mjeseca, no po ispadanju ih nadomjesti nova dlačica. 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15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3B3204-74B6-4A94-A1E6-81D25BFF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/>
              <a:t>Domaća zadaća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D457AE-471E-4D8F-A1F4-E029D73C7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417638"/>
            <a:ext cx="7643192" cy="4525963"/>
          </a:xfrm>
        </p:spPr>
        <p:txBody>
          <a:bodyPr/>
          <a:lstStyle/>
          <a:p>
            <a:r>
              <a:rPr lang="hr-HR" sz="3600" b="1"/>
              <a:t>Istraži kako obrve prilagođavamo obliku lica </a:t>
            </a:r>
          </a:p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F7B97EB-6FA2-4A86-BBE0-1F51F82CA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9752" y="2332037"/>
            <a:ext cx="5698976" cy="4525963"/>
          </a:xfrm>
        </p:spPr>
        <p:txBody>
          <a:bodyPr>
            <a:normAutofit/>
          </a:bodyPr>
          <a:lstStyle/>
          <a:p>
            <a:endParaRPr lang="hr-HR" sz="3200"/>
          </a:p>
          <a:p>
            <a:endParaRPr lang="hr-HR" sz="3200"/>
          </a:p>
          <a:p>
            <a:endParaRPr lang="hr-HR" sz="3200"/>
          </a:p>
          <a:p>
            <a:pPr marL="0" indent="0">
              <a:buNone/>
            </a:pPr>
            <a:r>
              <a:rPr lang="hr-HR" sz="3200" b="1"/>
              <a:t>Prezentacije za slijedeći sat </a:t>
            </a:r>
          </a:p>
          <a:p>
            <a:r>
              <a:rPr lang="hr-HR" sz="3200"/>
              <a:t>Ekstenzije trepavica</a:t>
            </a:r>
          </a:p>
          <a:p>
            <a:r>
              <a:rPr lang="hr-HR" sz="3200"/>
              <a:t>Japansko iscrtavanje obrva</a:t>
            </a:r>
          </a:p>
          <a:p>
            <a:r>
              <a:rPr lang="hr-HR" sz="3200"/>
              <a:t>Puder obrve</a:t>
            </a:r>
          </a:p>
          <a:p>
            <a:endParaRPr lang="hr-HR" sz="3200"/>
          </a:p>
        </p:txBody>
      </p:sp>
    </p:spTree>
    <p:extLst>
      <p:ext uri="{BB962C8B-B14F-4D97-AF65-F5344CB8AC3E}">
        <p14:creationId xmlns:p14="http://schemas.microsoft.com/office/powerpoint/2010/main" val="16013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7A4566-64B9-9E01-EF56-9E016C3A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hr-HR"/>
              <a:t>Ponovimo !!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880E913-4EB1-F600-F01B-376D7C0B9A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C46540-F9C8-5882-E5B6-A010448B3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r>
              <a:rPr lang="hr-HR">
                <a:hlinkClick r:id="rId3"/>
              </a:rPr>
              <a:t>https://forms.office.com/e/w341Pqpcim</a:t>
            </a:r>
            <a:r>
              <a:rPr lang="hr-HR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102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7A4566-64B9-9E01-EF56-9E016C3A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hr-HR"/>
              <a:t>Ponovimo !!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880E913-4EB1-F600-F01B-376D7C0B9A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C46540-F9C8-5882-E5B6-A010448B3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r>
              <a:rPr lang="hr-HR">
                <a:hlinkClick r:id="rId3"/>
              </a:rPr>
              <a:t>https://forms.office.com/e/w341Pqpcim</a:t>
            </a:r>
            <a:r>
              <a:rPr lang="hr-HR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2797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7A4566-64B9-9E01-EF56-9E016C3A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hr-HR"/>
              <a:t>Ponovimo !!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880E913-4EB1-F600-F01B-376D7C0B9A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C46540-F9C8-5882-E5B6-A010448B3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r>
              <a:rPr lang="hr-HR">
                <a:hlinkClick r:id="rId3"/>
              </a:rPr>
              <a:t>https://forms.office.com/e/w341Pqpcim</a:t>
            </a:r>
            <a:r>
              <a:rPr lang="hr-HR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122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7A4566-64B9-9E01-EF56-9E016C3A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hr-HR"/>
              <a:t>Ponovimo !!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880E913-4EB1-F600-F01B-376D7C0B9A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C46540-F9C8-5882-E5B6-A010448B3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r>
              <a:rPr lang="hr-HR">
                <a:hlinkClick r:id="rId3"/>
              </a:rPr>
              <a:t>https://forms.office.com/e/w341Pqpcim</a:t>
            </a:r>
            <a:r>
              <a:rPr lang="hr-HR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8788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B303A0-3C7B-4687-94D4-3DE48B30A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/>
              <a:t>Za slijedeći sat ponavljati građu i ulogu dlaka, metode uklanjanja dlačica i oblikovanje obrva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989E7B-0478-4DE8-A192-923181F73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3688" y="4595018"/>
            <a:ext cx="61268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/>
              <a:t>PONAVLJAMO!!!!</a:t>
            </a:r>
          </a:p>
        </p:txBody>
      </p:sp>
    </p:spTree>
    <p:extLst>
      <p:ext uri="{BB962C8B-B14F-4D97-AF65-F5344CB8AC3E}">
        <p14:creationId xmlns:p14="http://schemas.microsoft.com/office/powerpoint/2010/main" val="90275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hr-HR" b="1"/>
              <a:t>OBLIKOVANJE OBRVA</a:t>
            </a:r>
          </a:p>
        </p:txBody>
      </p:sp>
      <p:pic>
        <p:nvPicPr>
          <p:cNvPr id="1026" name="Picture 2" descr="Slika na kojoj se prikazuje trepavica, orgulje, oči, perunika&#10;&#10;Opis je automatski generiran">
            <a:extLst>
              <a:ext uri="{FF2B5EF4-FFF2-40B4-BE49-F238E27FC236}">
                <a16:creationId xmlns:a16="http://schemas.microsoft.com/office/drawing/2014/main" id="{E59E9E4E-D301-89C8-B619-0EDA3EA9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380" y="1600200"/>
            <a:ext cx="787124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1005895-386F-ADDD-622F-0353BE8B9F12}"/>
              </a:ext>
            </a:extLst>
          </p:cNvPr>
          <p:cNvSpPr txBox="1"/>
          <p:nvPr/>
        </p:nvSpPr>
        <p:spPr>
          <a:xfrm>
            <a:off x="4004556" y="6107794"/>
            <a:ext cx="102788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/>
              <a:t>https://kryolansaudi.com/the-history-of-eyebrows-from-the-1920s-until-today/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04D2088-131B-F519-32F2-0A92D14F65DD}"/>
              </a:ext>
            </a:extLst>
          </p:cNvPr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2800" kern="1200">
                <a:latin typeface="+mj-lt"/>
                <a:ea typeface="+mj-ea"/>
                <a:cs typeface="+mj-cs"/>
              </a:rPr>
              <a:t> </a:t>
            </a:r>
            <a:r>
              <a:rPr lang="hr-HR" sz="2800" kern="1200"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https://youtu.be/bTzqjTvM3FE?si=TLdFH7tqUQvv0BIZ</a:t>
            </a:r>
            <a:r>
              <a:rPr lang="hr-HR" sz="2800" kern="120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Mrežni medijski sadržaji 5" title="Eyebrows Throughout History">
            <a:hlinkClick r:id="" action="ppaction://media"/>
            <a:extLst>
              <a:ext uri="{FF2B5EF4-FFF2-40B4-BE49-F238E27FC236}">
                <a16:creationId xmlns:a16="http://schemas.microsoft.com/office/drawing/2014/main" id="{E35D943D-EF56-D890-578D-13D54BC567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6723" y="1600200"/>
            <a:ext cx="801055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3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598C77-F6A0-50F5-F55D-FA41543B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Uloga obrva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ED6FD6-FC40-2B99-A7DA-C13C64AD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r-HR">
                <a:solidFill>
                  <a:srgbClr val="05131E"/>
                </a:solidFill>
                <a:effectLst/>
              </a:rPr>
              <a:t>Obrve pomažu da nam znoj ne kapa u oči i da nam zamagli vid.</a:t>
            </a:r>
          </a:p>
          <a:p>
            <a:pPr algn="l"/>
            <a:r>
              <a:rPr lang="hr-HR">
                <a:solidFill>
                  <a:srgbClr val="05131E"/>
                </a:solidFill>
              </a:rPr>
              <a:t>O</a:t>
            </a:r>
            <a:r>
              <a:rPr lang="hr-HR">
                <a:solidFill>
                  <a:srgbClr val="05131E"/>
                </a:solidFill>
                <a:effectLst/>
              </a:rPr>
              <a:t>brve su važno sredstvo za neverbalnu komunikaciju. </a:t>
            </a:r>
          </a:p>
          <a:p>
            <a:pPr algn="l"/>
            <a:r>
              <a:rPr lang="hr-HR" i="0">
                <a:solidFill>
                  <a:srgbClr val="000000"/>
                </a:solidFill>
                <a:effectLst/>
              </a:rPr>
              <a:t>Obrve igraju ključnu ulogu u definiranju lica, stoga je važno znati kako ih oblikovati jer upravo one mogu utjecati na cjelokupni izgled.</a:t>
            </a:r>
            <a:endParaRPr lang="hr-HR">
              <a:solidFill>
                <a:srgbClr val="05131E"/>
              </a:solidFill>
              <a:effectLst/>
            </a:endParaRPr>
          </a:p>
          <a:p>
            <a:endParaRPr lang="hr-HR"/>
          </a:p>
        </p:txBody>
      </p:sp>
      <p:pic>
        <p:nvPicPr>
          <p:cNvPr id="4" name="Slika 3" descr="Slika na kojoj se prikazuje Ljudsko lice, obrva, trepavica, koža&#10;&#10;Opis je automatski generiran">
            <a:extLst>
              <a:ext uri="{FF2B5EF4-FFF2-40B4-BE49-F238E27FC236}">
                <a16:creationId xmlns:a16="http://schemas.microsoft.com/office/drawing/2014/main" id="{C2E73FA2-A249-48CF-789B-1F2C8E15C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655" y="1271664"/>
            <a:ext cx="5245707" cy="5205613"/>
          </a:xfrm>
          <a:prstGeom prst="rect">
            <a:avLst/>
          </a:prstGeom>
          <a:noFill/>
        </p:spPr>
      </p:pic>
      <p:sp>
        <p:nvSpPr>
          <p:cNvPr id="5" name="TekstniOkvir 7">
            <a:extLst>
              <a:ext uri="{FF2B5EF4-FFF2-40B4-BE49-F238E27FC236}">
                <a16:creationId xmlns:a16="http://schemas.microsoft.com/office/drawing/2014/main" id="{A1C1E397-751F-ABAE-18FF-EBE2F9F4019D}"/>
              </a:ext>
            </a:extLst>
          </p:cNvPr>
          <p:cNvSpPr txBox="1"/>
          <p:nvPr/>
        </p:nvSpPr>
        <p:spPr>
          <a:xfrm>
            <a:off x="3044069" y="6534223"/>
            <a:ext cx="68065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/>
              <a:t>https://www.facebook.com/jenrobeauty/photos/a.548074741881157/2225741914114423/?type=3</a:t>
            </a:r>
          </a:p>
        </p:txBody>
      </p:sp>
    </p:spTree>
    <p:extLst>
      <p:ext uri="{BB962C8B-B14F-4D97-AF65-F5344CB8AC3E}">
        <p14:creationId xmlns:p14="http://schemas.microsoft.com/office/powerpoint/2010/main" val="27558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23528" y="3789040"/>
            <a:ext cx="8291264" cy="247687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hr-HR" sz="3600" b="1"/>
              <a:t>KONTRAINDIKACIJE ZA TRETMAN: </a:t>
            </a:r>
          </a:p>
          <a:p>
            <a:pPr lvl="0">
              <a:buNone/>
            </a:pPr>
            <a:r>
              <a:rPr lang="hr-HR" sz="3600"/>
              <a:t>UPALA OKA,</a:t>
            </a:r>
          </a:p>
          <a:p>
            <a:pPr lvl="0">
              <a:buNone/>
            </a:pPr>
            <a:r>
              <a:rPr lang="hr-HR" sz="3600"/>
              <a:t>BOLESTI KOŽE, </a:t>
            </a:r>
          </a:p>
          <a:p>
            <a:pPr lvl="0">
              <a:buNone/>
            </a:pPr>
            <a:r>
              <a:rPr lang="hr-HR" sz="3600"/>
              <a:t>OPEKOTINE OKO OČIJU </a:t>
            </a:r>
          </a:p>
          <a:p>
            <a:endParaRPr lang="hr-HR"/>
          </a:p>
        </p:txBody>
      </p:sp>
      <p:pic>
        <p:nvPicPr>
          <p:cNvPr id="2050" name="Picture 2" descr="Konjuktivitis - vrste, uzroci, simptomi i liječenje | Dioptrija.hr">
            <a:extLst>
              <a:ext uri="{FF2B5EF4-FFF2-40B4-BE49-F238E27FC236}">
                <a16:creationId xmlns:a16="http://schemas.microsoft.com/office/drawing/2014/main" id="{D62618F2-7337-CF95-D746-2D223AAD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71" y="493713"/>
            <a:ext cx="4347682" cy="27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B598BD3-3609-54A1-AA08-E508D1428B79}"/>
              </a:ext>
            </a:extLst>
          </p:cNvPr>
          <p:cNvSpPr txBox="1"/>
          <p:nvPr/>
        </p:nvSpPr>
        <p:spPr>
          <a:xfrm>
            <a:off x="4724368" y="3059735"/>
            <a:ext cx="40961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/>
              <a:t>https://www.dioptrija.hr/wp-content/uploads/2020/08/Konjunktivitis.jpg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3947895-7E80-8591-55A1-C00FA514F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93713"/>
            <a:ext cx="4184816" cy="279127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B8B25F2-2E3D-CC33-8D09-4A9DCEF7A5B9}"/>
              </a:ext>
            </a:extLst>
          </p:cNvPr>
          <p:cNvSpPr txBox="1"/>
          <p:nvPr/>
        </p:nvSpPr>
        <p:spPr>
          <a:xfrm>
            <a:off x="503548" y="3054153"/>
            <a:ext cx="42568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900"/>
              <a:t>https://www.dioptrija.hr/greske-oka/herpes-oka-uzroci-simptomi-lijecenje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/>
              <a:t>METODE OBLIKOVANJA OBRVA: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hr-HR"/>
          </a:p>
          <a:p>
            <a:r>
              <a:rPr lang="hr-HR" b="1"/>
              <a:t>PINCETOM</a:t>
            </a:r>
          </a:p>
          <a:p>
            <a:pPr lvl="0"/>
            <a:r>
              <a:rPr lang="hr-HR" b="1"/>
              <a:t>VOSKOM </a:t>
            </a:r>
          </a:p>
          <a:p>
            <a:pPr lvl="0"/>
            <a:r>
              <a:rPr lang="hr-HR" b="1"/>
              <a:t>KONCEM</a:t>
            </a:r>
          </a:p>
        </p:txBody>
      </p:sp>
      <p:pic>
        <p:nvPicPr>
          <p:cNvPr id="3074" name="Picture 2" descr="Oblikovanje | Bojanje | Čupanje pincetom | Zagreb">
            <a:extLst>
              <a:ext uri="{FF2B5EF4-FFF2-40B4-BE49-F238E27FC236}">
                <a16:creationId xmlns:a16="http://schemas.microsoft.com/office/drawing/2014/main" id="{C08645E4-530F-2900-6470-CEC602DF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58" y="1227139"/>
            <a:ext cx="5171941" cy="24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2A956E7-39E2-94DD-47C4-CADD55E851D2}"/>
              </a:ext>
            </a:extLst>
          </p:cNvPr>
          <p:cNvSpPr txBox="1"/>
          <p:nvPr/>
        </p:nvSpPr>
        <p:spPr>
          <a:xfrm>
            <a:off x="4272802" y="3482152"/>
            <a:ext cx="48782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/>
              <a:t>https://salonljepotehypnotic.com.hr/wp-content/uploads/2021/03/obrve.png</a:t>
            </a:r>
          </a:p>
        </p:txBody>
      </p:sp>
      <p:pic>
        <p:nvPicPr>
          <p:cNvPr id="3078" name="Picture 6" descr="Threading – naučite oblikovati obrve od najboljih u Hrvatskoj | Wellbis  portal">
            <a:extLst>
              <a:ext uri="{FF2B5EF4-FFF2-40B4-BE49-F238E27FC236}">
                <a16:creationId xmlns:a16="http://schemas.microsoft.com/office/drawing/2014/main" id="{E0A2EEE8-2B2F-2955-7E56-D3F2A1D5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65" y="3795164"/>
            <a:ext cx="4740126" cy="28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EED031A-8195-7285-C94F-E4F80D0EAD8A}"/>
              </a:ext>
            </a:extLst>
          </p:cNvPr>
          <p:cNvSpPr txBox="1"/>
          <p:nvPr/>
        </p:nvSpPr>
        <p:spPr>
          <a:xfrm>
            <a:off x="4716016" y="665701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/>
              <a:t>https://wellbis.hr/wp-content/uploads/16-Radna-1.jpg</a:t>
            </a:r>
          </a:p>
        </p:txBody>
      </p:sp>
      <p:pic>
        <p:nvPicPr>
          <p:cNvPr id="3080" name="Picture 8" descr="Oblikovanje obrva - Kozmoteka">
            <a:extLst>
              <a:ext uri="{FF2B5EF4-FFF2-40B4-BE49-F238E27FC236}">
                <a16:creationId xmlns:a16="http://schemas.microsoft.com/office/drawing/2014/main" id="{663FAEB2-4098-5E80-F919-B8A927D7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0" y="3969790"/>
            <a:ext cx="3635921" cy="22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270F33F6-5897-2097-F640-0B7EF1D8CF69}"/>
              </a:ext>
            </a:extLst>
          </p:cNvPr>
          <p:cNvSpPr txBox="1"/>
          <p:nvPr/>
        </p:nvSpPr>
        <p:spPr>
          <a:xfrm>
            <a:off x="35972" y="6312100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900"/>
              <a:t>https://kozmoteka.hr/wp-content/uploads/2019/06/OBLIKOVANJE-OBRVA-2.jpg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A6C635-2D3C-4B52-843C-9AA44436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052C5C-B2EF-4AA7-9805-E3FE08B8C8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  <a:p>
            <a:r>
              <a:rPr lang="hr-HR"/>
              <a:t>Opiši pripremu radnog mjesta </a:t>
            </a:r>
          </a:p>
          <a:p>
            <a:r>
              <a:rPr lang="hr-HR"/>
              <a:t>Navedi pribor potreban za oblikovanje obrva</a:t>
            </a:r>
          </a:p>
        </p:txBody>
      </p:sp>
      <p:pic>
        <p:nvPicPr>
          <p:cNvPr id="5" name="Content Placeholder 4" descr="A set of tools on a wooden tray&#10;&#10;Description automatically generated">
            <a:extLst>
              <a:ext uri="{FF2B5EF4-FFF2-40B4-BE49-F238E27FC236}">
                <a16:creationId xmlns:a16="http://schemas.microsoft.com/office/drawing/2014/main" id="{385C4786-26FD-1B85-2821-FE4E319D77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476294-D0FA-02E0-FE7D-1912012FD9BA}"/>
              </a:ext>
            </a:extLst>
          </p:cNvPr>
          <p:cNvSpPr txBox="1"/>
          <p:nvPr/>
        </p:nvSpPr>
        <p:spPr>
          <a:xfrm>
            <a:off x="4728124" y="6125763"/>
            <a:ext cx="432201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https://ecotopiatilff.org/2020/tomatus/ding/26192-set-za-obrve-6-u-1-pinceta-za-obrve-set-za-njegu-obrva-sve-u-jednom-alat-za-dermaplanirovanija-skare-za-aparat.jpg</a:t>
            </a:r>
          </a:p>
        </p:txBody>
      </p:sp>
    </p:spTree>
    <p:extLst>
      <p:ext uri="{BB962C8B-B14F-4D97-AF65-F5344CB8AC3E}">
        <p14:creationId xmlns:p14="http://schemas.microsoft.com/office/powerpoint/2010/main" val="424510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A290B78-95A5-61E5-D624-142716F2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Mapiranje ili određivanje oblika obrva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639533F-D277-46A7-E6FB-44CEA57B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20" y="1417638"/>
            <a:ext cx="6120680" cy="54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7D2BA7-54B1-659D-0A8E-6DA784BF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Zadatak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417E4E-7003-2A6F-B23A-65F9DFBEE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Pravilnim redoslijedom poredaj korake prilikom oblikovanja obrva</a:t>
            </a:r>
          </a:p>
        </p:txBody>
      </p:sp>
    </p:spTree>
    <p:extLst>
      <p:ext uri="{BB962C8B-B14F-4D97-AF65-F5344CB8AC3E}">
        <p14:creationId xmlns:p14="http://schemas.microsoft.com/office/powerpoint/2010/main" val="209481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372</Words>
  <Application>Microsoft Office PowerPoint</Application>
  <PresentationFormat>Prikaz na zaslonu (4:3)</PresentationFormat>
  <Paragraphs>53</Paragraphs>
  <Slides>16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LabGrotesque</vt:lpstr>
      <vt:lpstr>Office tema</vt:lpstr>
      <vt:lpstr>PowerPoint prezentacija</vt:lpstr>
      <vt:lpstr>OBLIKOVANJE OBRVA</vt:lpstr>
      <vt:lpstr>PowerPoint prezentacija</vt:lpstr>
      <vt:lpstr>Uloga obrva </vt:lpstr>
      <vt:lpstr>PowerPoint prezentacija</vt:lpstr>
      <vt:lpstr>METODE OBLIKOVANJA OBRVA:</vt:lpstr>
      <vt:lpstr>Zadatak</vt:lpstr>
      <vt:lpstr>Mapiranje ili određivanje oblika obrva </vt:lpstr>
      <vt:lpstr>Zadatak </vt:lpstr>
      <vt:lpstr>Zanimljivosti </vt:lpstr>
      <vt:lpstr>Domaća zadaća </vt:lpstr>
      <vt:lpstr>Ponovimo !!</vt:lpstr>
      <vt:lpstr>Ponovimo !!</vt:lpstr>
      <vt:lpstr>Ponovimo !!</vt:lpstr>
      <vt:lpstr>Ponovimo !!</vt:lpstr>
      <vt:lpstr>Za slijedeći sat ponavljati građu i ulogu dlaka, metode uklanjanja dlačica i oblikovanje obrva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Oblikovanje obrva</dc:title>
  <dc:creator>Martina</dc:creator>
  <cp:lastModifiedBy>Ivona Matković</cp:lastModifiedBy>
  <cp:revision>1</cp:revision>
  <cp:lastPrinted>2024-02-01T07:24:49Z</cp:lastPrinted>
  <dcterms:created xsi:type="dcterms:W3CDTF">2010-09-15T05:51:25Z</dcterms:created>
  <dcterms:modified xsi:type="dcterms:W3CDTF">2025-02-13T19:59:13Z</dcterms:modified>
</cp:coreProperties>
</file>