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96" r:id="rId3"/>
    <p:sldId id="275" r:id="rId4"/>
    <p:sldId id="297" r:id="rId5"/>
    <p:sldId id="304" r:id="rId6"/>
    <p:sldId id="306" r:id="rId7"/>
    <p:sldId id="310" r:id="rId8"/>
    <p:sldId id="312" r:id="rId9"/>
    <p:sldId id="313" r:id="rId10"/>
    <p:sldId id="309" r:id="rId11"/>
  </p:sldIdLst>
  <p:sldSz cx="12192000" cy="6858000"/>
  <p:notesSz cx="6858000" cy="9144000"/>
  <p:embeddedFontLst>
    <p:embeddedFont>
      <p:font typeface="TyponineSans Reg" panose="02000000000000000000" charset="-1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ladaRHSerif Reg" panose="02000000000000000000" charset="-18"/>
      <p:regular r:id="rId18"/>
      <p:italic r:id="rId19"/>
    </p:embeddedFont>
    <p:embeddedFont>
      <p:font typeface="Shonar Bangla" panose="020B0502040204020203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F9B2C-A437-43BA-917D-29006A361E24}" type="doc">
      <dgm:prSet loTypeId="urn:microsoft.com/office/officeart/2005/8/layout/hProcess9" loCatId="process" qsTypeId="urn:microsoft.com/office/officeart/2005/8/quickstyle/3d5" qsCatId="3D" csTypeId="urn:microsoft.com/office/officeart/2005/8/colors/accent5_4" csCatId="accent5" phldr="1"/>
      <dgm:spPr/>
    </dgm:pt>
    <dgm:pt modelId="{4F81E934-4A9F-40E7-9352-6301B6D40602}">
      <dgm:prSet phldrT="[Text]"/>
      <dgm:spPr/>
      <dgm:t>
        <a:bodyPr/>
        <a:lstStyle/>
        <a:p>
          <a:r>
            <a:rPr lang="hr-HR" dirty="0"/>
            <a:t>Priprema</a:t>
          </a:r>
          <a:endParaRPr lang="en-US" dirty="0"/>
        </a:p>
      </dgm:t>
    </dgm:pt>
    <dgm:pt modelId="{505DC226-A2A8-449D-AD62-B97E7449ABB6}" type="parTrans" cxnId="{22C9945E-C88A-49A5-848C-DA49D857BC37}">
      <dgm:prSet/>
      <dgm:spPr/>
      <dgm:t>
        <a:bodyPr/>
        <a:lstStyle/>
        <a:p>
          <a:endParaRPr lang="en-US"/>
        </a:p>
      </dgm:t>
    </dgm:pt>
    <dgm:pt modelId="{DB828FB5-4FD9-4428-AAB8-F9B5D4144E02}" type="sibTrans" cxnId="{22C9945E-C88A-49A5-848C-DA49D857BC37}">
      <dgm:prSet/>
      <dgm:spPr/>
      <dgm:t>
        <a:bodyPr/>
        <a:lstStyle/>
        <a:p>
          <a:endParaRPr lang="en-US"/>
        </a:p>
      </dgm:t>
    </dgm:pt>
    <dgm:pt modelId="{AE701AB0-BE28-4021-87AF-0CC24AB914D2}">
      <dgm:prSet phldrT="[Text]"/>
      <dgm:spPr/>
      <dgm:t>
        <a:bodyPr/>
        <a:lstStyle/>
        <a:p>
          <a:r>
            <a:rPr lang="hr-HR" dirty="0"/>
            <a:t>Provedba</a:t>
          </a:r>
          <a:endParaRPr lang="en-US" dirty="0"/>
        </a:p>
      </dgm:t>
    </dgm:pt>
    <dgm:pt modelId="{7D9A268B-7145-4773-A2BC-1FF01BFB848B}" type="parTrans" cxnId="{E0A4EBEC-05F5-45E2-9060-0C28317AFD4F}">
      <dgm:prSet/>
      <dgm:spPr/>
      <dgm:t>
        <a:bodyPr/>
        <a:lstStyle/>
        <a:p>
          <a:endParaRPr lang="en-US"/>
        </a:p>
      </dgm:t>
    </dgm:pt>
    <dgm:pt modelId="{FE430F08-FA42-4182-B2CD-351288336BFB}" type="sibTrans" cxnId="{E0A4EBEC-05F5-45E2-9060-0C28317AFD4F}">
      <dgm:prSet/>
      <dgm:spPr/>
      <dgm:t>
        <a:bodyPr/>
        <a:lstStyle/>
        <a:p>
          <a:endParaRPr lang="en-US"/>
        </a:p>
      </dgm:t>
    </dgm:pt>
    <dgm:pt modelId="{EF53476D-1178-47B7-AFF4-328C0B349AA6}">
      <dgm:prSet phldrT="[Text]"/>
      <dgm:spPr/>
      <dgm:t>
        <a:bodyPr/>
        <a:lstStyle/>
        <a:p>
          <a:r>
            <a:rPr lang="hr-HR" dirty="0"/>
            <a:t>Evaluacija i unaprjeđenje</a:t>
          </a:r>
          <a:endParaRPr lang="en-US" dirty="0"/>
        </a:p>
      </dgm:t>
    </dgm:pt>
    <dgm:pt modelId="{ACB13C00-EACA-4166-970A-24DE722BEAED}" type="parTrans" cxnId="{8CB3DC44-D04C-45DA-AA20-6DF1463EBB1D}">
      <dgm:prSet/>
      <dgm:spPr/>
      <dgm:t>
        <a:bodyPr/>
        <a:lstStyle/>
        <a:p>
          <a:endParaRPr lang="en-US"/>
        </a:p>
      </dgm:t>
    </dgm:pt>
    <dgm:pt modelId="{503E9AB2-2ECC-4BD7-B92D-DD56F2AB2BAD}" type="sibTrans" cxnId="{8CB3DC44-D04C-45DA-AA20-6DF1463EBB1D}">
      <dgm:prSet/>
      <dgm:spPr/>
      <dgm:t>
        <a:bodyPr/>
        <a:lstStyle/>
        <a:p>
          <a:endParaRPr lang="en-US"/>
        </a:p>
      </dgm:t>
    </dgm:pt>
    <dgm:pt modelId="{F07C6EED-F3BA-4B69-BA8E-8CC9544B4768}" type="pres">
      <dgm:prSet presAssocID="{F25F9B2C-A437-43BA-917D-29006A361E24}" presName="CompostProcess" presStyleCnt="0">
        <dgm:presLayoutVars>
          <dgm:dir/>
          <dgm:resizeHandles val="exact"/>
        </dgm:presLayoutVars>
      </dgm:prSet>
      <dgm:spPr/>
    </dgm:pt>
    <dgm:pt modelId="{66A7D947-9085-4D45-9D55-DB4E182D8779}" type="pres">
      <dgm:prSet presAssocID="{F25F9B2C-A437-43BA-917D-29006A361E24}" presName="arrow" presStyleLbl="bgShp" presStyleIdx="0" presStyleCnt="1" custLinFactNeighborX="543" custLinFactNeighborY="-55613"/>
      <dgm:spPr/>
    </dgm:pt>
    <dgm:pt modelId="{F5A5A19F-EB34-41FA-9E9B-D240D59CC786}" type="pres">
      <dgm:prSet presAssocID="{F25F9B2C-A437-43BA-917D-29006A361E24}" presName="linearProcess" presStyleCnt="0"/>
      <dgm:spPr/>
    </dgm:pt>
    <dgm:pt modelId="{2A4EF4A6-C27C-443A-A0F3-CFD34389C518}" type="pres">
      <dgm:prSet presAssocID="{4F81E934-4A9F-40E7-9352-6301B6D4060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6133D7-121A-452D-B2D9-245BEB73413D}" type="pres">
      <dgm:prSet presAssocID="{DB828FB5-4FD9-4428-AAB8-F9B5D4144E02}" presName="sibTrans" presStyleCnt="0"/>
      <dgm:spPr/>
    </dgm:pt>
    <dgm:pt modelId="{14B7DD1D-7835-42AF-AFE8-607C7D9FB119}" type="pres">
      <dgm:prSet presAssocID="{AE701AB0-BE28-4021-87AF-0CC24AB914D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3B3F41-89D5-4BDB-B488-A70E93FFDBC7}" type="pres">
      <dgm:prSet presAssocID="{FE430F08-FA42-4182-B2CD-351288336BFB}" presName="sibTrans" presStyleCnt="0"/>
      <dgm:spPr/>
    </dgm:pt>
    <dgm:pt modelId="{1B3586FB-A1EF-4FEE-8953-EA246A05378F}" type="pres">
      <dgm:prSet presAssocID="{EF53476D-1178-47B7-AFF4-328C0B349AA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4B8ECEF-2A4B-48EC-9CD4-3FF5F9CEF1F7}" type="presOf" srcId="{AE701AB0-BE28-4021-87AF-0CC24AB914D2}" destId="{14B7DD1D-7835-42AF-AFE8-607C7D9FB119}" srcOrd="0" destOrd="0" presId="urn:microsoft.com/office/officeart/2005/8/layout/hProcess9"/>
    <dgm:cxn modelId="{8CB3DC44-D04C-45DA-AA20-6DF1463EBB1D}" srcId="{F25F9B2C-A437-43BA-917D-29006A361E24}" destId="{EF53476D-1178-47B7-AFF4-328C0B349AA6}" srcOrd="2" destOrd="0" parTransId="{ACB13C00-EACA-4166-970A-24DE722BEAED}" sibTransId="{503E9AB2-2ECC-4BD7-B92D-DD56F2AB2BAD}"/>
    <dgm:cxn modelId="{26E83C49-C07D-4840-A49B-C7EAA35B7AAA}" type="presOf" srcId="{EF53476D-1178-47B7-AFF4-328C0B349AA6}" destId="{1B3586FB-A1EF-4FEE-8953-EA246A05378F}" srcOrd="0" destOrd="0" presId="urn:microsoft.com/office/officeart/2005/8/layout/hProcess9"/>
    <dgm:cxn modelId="{2BECAEB7-7A7C-40F9-84CF-79C46B7ABEAA}" type="presOf" srcId="{4F81E934-4A9F-40E7-9352-6301B6D40602}" destId="{2A4EF4A6-C27C-443A-A0F3-CFD34389C518}" srcOrd="0" destOrd="0" presId="urn:microsoft.com/office/officeart/2005/8/layout/hProcess9"/>
    <dgm:cxn modelId="{22C9945E-C88A-49A5-848C-DA49D857BC37}" srcId="{F25F9B2C-A437-43BA-917D-29006A361E24}" destId="{4F81E934-4A9F-40E7-9352-6301B6D40602}" srcOrd="0" destOrd="0" parTransId="{505DC226-A2A8-449D-AD62-B97E7449ABB6}" sibTransId="{DB828FB5-4FD9-4428-AAB8-F9B5D4144E02}"/>
    <dgm:cxn modelId="{E0A4EBEC-05F5-45E2-9060-0C28317AFD4F}" srcId="{F25F9B2C-A437-43BA-917D-29006A361E24}" destId="{AE701AB0-BE28-4021-87AF-0CC24AB914D2}" srcOrd="1" destOrd="0" parTransId="{7D9A268B-7145-4773-A2BC-1FF01BFB848B}" sibTransId="{FE430F08-FA42-4182-B2CD-351288336BFB}"/>
    <dgm:cxn modelId="{67F9F2AE-0E43-4AA2-9B57-9D848A367DEC}" type="presOf" srcId="{F25F9B2C-A437-43BA-917D-29006A361E24}" destId="{F07C6EED-F3BA-4B69-BA8E-8CC9544B4768}" srcOrd="0" destOrd="0" presId="urn:microsoft.com/office/officeart/2005/8/layout/hProcess9"/>
    <dgm:cxn modelId="{229938C2-BB73-4861-8FD0-D220A14609AD}" type="presParOf" srcId="{F07C6EED-F3BA-4B69-BA8E-8CC9544B4768}" destId="{66A7D947-9085-4D45-9D55-DB4E182D8779}" srcOrd="0" destOrd="0" presId="urn:microsoft.com/office/officeart/2005/8/layout/hProcess9"/>
    <dgm:cxn modelId="{5C5FF0C4-000F-45E1-A880-CB696FBA3DA9}" type="presParOf" srcId="{F07C6EED-F3BA-4B69-BA8E-8CC9544B4768}" destId="{F5A5A19F-EB34-41FA-9E9B-D240D59CC786}" srcOrd="1" destOrd="0" presId="urn:microsoft.com/office/officeart/2005/8/layout/hProcess9"/>
    <dgm:cxn modelId="{681D2FDD-3D23-4E91-AD69-DC2A62676406}" type="presParOf" srcId="{F5A5A19F-EB34-41FA-9E9B-D240D59CC786}" destId="{2A4EF4A6-C27C-443A-A0F3-CFD34389C518}" srcOrd="0" destOrd="0" presId="urn:microsoft.com/office/officeart/2005/8/layout/hProcess9"/>
    <dgm:cxn modelId="{AA967FBD-A8CA-46C7-AA42-AF627B119008}" type="presParOf" srcId="{F5A5A19F-EB34-41FA-9E9B-D240D59CC786}" destId="{1D6133D7-121A-452D-B2D9-245BEB73413D}" srcOrd="1" destOrd="0" presId="urn:microsoft.com/office/officeart/2005/8/layout/hProcess9"/>
    <dgm:cxn modelId="{CF72BFF1-9D88-4FE0-A532-BAE81C0F2FC4}" type="presParOf" srcId="{F5A5A19F-EB34-41FA-9E9B-D240D59CC786}" destId="{14B7DD1D-7835-42AF-AFE8-607C7D9FB119}" srcOrd="2" destOrd="0" presId="urn:microsoft.com/office/officeart/2005/8/layout/hProcess9"/>
    <dgm:cxn modelId="{27258532-473C-48A2-A291-50460B081FF3}" type="presParOf" srcId="{F5A5A19F-EB34-41FA-9E9B-D240D59CC786}" destId="{CD3B3F41-89D5-4BDB-B488-A70E93FFDBC7}" srcOrd="3" destOrd="0" presId="urn:microsoft.com/office/officeart/2005/8/layout/hProcess9"/>
    <dgm:cxn modelId="{A82FD1F0-640C-4243-94AF-4AB27F9CB8B4}" type="presParOf" srcId="{F5A5A19F-EB34-41FA-9E9B-D240D59CC786}" destId="{1B3586FB-A1EF-4FEE-8953-EA246A05378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943BE-9834-4ADB-B32A-E1A5BCA33B8E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hr-HR"/>
        </a:p>
      </dgm:t>
    </dgm:pt>
    <dgm:pt modelId="{E5B1497F-C031-42C9-90D6-739CB9C667F2}">
      <dgm:prSet custT="1"/>
      <dgm:spPr/>
      <dgm:t>
        <a:bodyPr/>
        <a:lstStyle/>
        <a:p>
          <a:pPr rtl="0"/>
          <a:r>
            <a:rPr lang="hr-HR" sz="20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Učenik se javlja na više </a:t>
          </a:r>
          <a:r>
            <a:rPr lang="en-GB" sz="2000" b="1" dirty="0" err="1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poziva</a:t>
          </a:r>
          <a:endParaRPr lang="hr-HR" sz="2000" b="1" dirty="0">
            <a:solidFill>
              <a:srgbClr val="002060"/>
            </a:solidFill>
            <a:latin typeface="+mj-lt"/>
            <a:cs typeface="Times New Roman" panose="02020603050405020304" pitchFamily="18" charset="0"/>
          </a:endParaRPr>
        </a:p>
      </dgm:t>
    </dgm:pt>
    <dgm:pt modelId="{54347A23-AE3C-46BD-B947-4CCA3054BBE1}" type="parTrans" cxnId="{7E1038F2-0A03-4FE2-B9AF-BE464BBE1AB0}">
      <dgm:prSet/>
      <dgm:spPr/>
      <dgm:t>
        <a:bodyPr/>
        <a:lstStyle/>
        <a:p>
          <a:endParaRPr lang="hr-HR" sz="2000" b="1">
            <a:latin typeface="+mj-lt"/>
            <a:cs typeface="Times New Roman" panose="02020603050405020304" pitchFamily="18" charset="0"/>
          </a:endParaRPr>
        </a:p>
      </dgm:t>
    </dgm:pt>
    <dgm:pt modelId="{7CDB5C59-687E-4693-BB86-CDC5BAB0D335}" type="sibTrans" cxnId="{7E1038F2-0A03-4FE2-B9AF-BE464BBE1AB0}">
      <dgm:prSet custT="1"/>
      <dgm:spPr/>
      <dgm:t>
        <a:bodyPr/>
        <a:lstStyle/>
        <a:p>
          <a:endParaRPr lang="hr-HR" sz="2000" b="1" dirty="0">
            <a:latin typeface="+mj-lt"/>
            <a:cs typeface="Times New Roman" panose="02020603050405020304" pitchFamily="18" charset="0"/>
          </a:endParaRPr>
        </a:p>
      </dgm:t>
    </dgm:pt>
    <dgm:pt modelId="{707D8757-1A78-4979-B5E8-A7DDEC22624D}">
      <dgm:prSet custT="1"/>
      <dgm:spPr/>
      <dgm:t>
        <a:bodyPr/>
        <a:lstStyle/>
        <a:p>
          <a:r>
            <a:rPr lang="hr-HR" sz="20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Sudjeluje u motivacijskom razgovoru</a:t>
          </a:r>
        </a:p>
      </dgm:t>
    </dgm:pt>
    <dgm:pt modelId="{E365AA77-5074-4A83-9414-082547B8AB48}" type="parTrans" cxnId="{7CC36E95-5BF3-44C0-B900-3A551E366827}">
      <dgm:prSet/>
      <dgm:spPr/>
      <dgm:t>
        <a:bodyPr/>
        <a:lstStyle/>
        <a:p>
          <a:endParaRPr lang="hr-HR" sz="2000" b="1">
            <a:latin typeface="+mj-lt"/>
            <a:cs typeface="Times New Roman" panose="02020603050405020304" pitchFamily="18" charset="0"/>
          </a:endParaRPr>
        </a:p>
      </dgm:t>
    </dgm:pt>
    <dgm:pt modelId="{93F3B31F-11E2-461E-9412-E018C70C388F}" type="sibTrans" cxnId="{7CC36E95-5BF3-44C0-B900-3A551E366827}">
      <dgm:prSet custT="1"/>
      <dgm:spPr/>
      <dgm:t>
        <a:bodyPr/>
        <a:lstStyle/>
        <a:p>
          <a:endParaRPr lang="hr-HR" sz="2000" b="1" dirty="0">
            <a:latin typeface="+mj-lt"/>
            <a:cs typeface="Times New Roman" panose="02020603050405020304" pitchFamily="18" charset="0"/>
          </a:endParaRPr>
        </a:p>
      </dgm:t>
    </dgm:pt>
    <dgm:pt modelId="{8E777424-52D2-4301-984F-5066DA8A839E}">
      <dgm:prSet custT="1"/>
      <dgm:spPr/>
      <dgm:t>
        <a:bodyPr/>
        <a:lstStyle/>
        <a:p>
          <a:r>
            <a:rPr lang="hr-HR" sz="20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Bira poslodavca kod kojeg će obavljati učenje temeljeno na radu</a:t>
          </a:r>
        </a:p>
      </dgm:t>
    </dgm:pt>
    <dgm:pt modelId="{EC7CC458-62F2-4D1D-A8D7-0FF604BD7F3D}" type="parTrans" cxnId="{5FDBE574-9620-4652-B0EC-8E41701C5827}">
      <dgm:prSet/>
      <dgm:spPr/>
      <dgm:t>
        <a:bodyPr/>
        <a:lstStyle/>
        <a:p>
          <a:endParaRPr lang="hr-HR" sz="2000" b="1">
            <a:latin typeface="+mj-lt"/>
            <a:cs typeface="Times New Roman" panose="02020603050405020304" pitchFamily="18" charset="0"/>
          </a:endParaRPr>
        </a:p>
      </dgm:t>
    </dgm:pt>
    <dgm:pt modelId="{6BD41FC1-65F9-45D3-9975-4CD142716BC9}" type="sibTrans" cxnId="{5FDBE574-9620-4652-B0EC-8E41701C5827}">
      <dgm:prSet custT="1"/>
      <dgm:spPr/>
      <dgm:t>
        <a:bodyPr/>
        <a:lstStyle/>
        <a:p>
          <a:endParaRPr lang="hr-HR" sz="2000" b="1" dirty="0">
            <a:latin typeface="+mj-lt"/>
            <a:cs typeface="Times New Roman" panose="02020603050405020304" pitchFamily="18" charset="0"/>
          </a:endParaRPr>
        </a:p>
      </dgm:t>
    </dgm:pt>
    <dgm:pt modelId="{612B84F3-E61F-4D9A-9FA5-283D044AB4FB}">
      <dgm:prSet custT="1"/>
      <dgm:spPr/>
      <dgm:t>
        <a:bodyPr/>
        <a:lstStyle/>
        <a:p>
          <a:r>
            <a:rPr lang="hr-HR" sz="20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rPr>
            <a:t>Redovito sudjeluje na učenju temeljenom na radu</a:t>
          </a:r>
        </a:p>
      </dgm:t>
    </dgm:pt>
    <dgm:pt modelId="{44A70B10-DB39-4D27-9C2B-AD257550BEBF}" type="parTrans" cxnId="{DDBE751E-7815-47E3-A364-191B8BCBB1CC}">
      <dgm:prSet/>
      <dgm:spPr/>
      <dgm:t>
        <a:bodyPr/>
        <a:lstStyle/>
        <a:p>
          <a:endParaRPr lang="hr-HR" sz="2000" b="1">
            <a:latin typeface="+mj-lt"/>
            <a:cs typeface="Times New Roman" panose="02020603050405020304" pitchFamily="18" charset="0"/>
          </a:endParaRPr>
        </a:p>
      </dgm:t>
    </dgm:pt>
    <dgm:pt modelId="{874F36AC-BFB2-41BA-8F22-3C4E21A68013}" type="sibTrans" cxnId="{DDBE751E-7815-47E3-A364-191B8BCBB1CC}">
      <dgm:prSet/>
      <dgm:spPr/>
      <dgm:t>
        <a:bodyPr/>
        <a:lstStyle/>
        <a:p>
          <a:endParaRPr lang="hr-HR" sz="2000" b="1">
            <a:latin typeface="+mj-lt"/>
            <a:cs typeface="Times New Roman" panose="02020603050405020304" pitchFamily="18" charset="0"/>
          </a:endParaRPr>
        </a:p>
      </dgm:t>
    </dgm:pt>
    <dgm:pt modelId="{73E2663F-3EF2-4C4C-88F3-5FC621E10528}" type="pres">
      <dgm:prSet presAssocID="{B77943BE-9834-4ADB-B32A-E1A5BCA33B8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260735B6-B288-416A-B011-3F427EE33FC5}" type="pres">
      <dgm:prSet presAssocID="{E5B1497F-C031-42C9-90D6-739CB9C667F2}" presName="composite" presStyleCnt="0"/>
      <dgm:spPr/>
    </dgm:pt>
    <dgm:pt modelId="{5E0F8F37-1E19-4848-9C7C-EC6EF266685D}" type="pres">
      <dgm:prSet presAssocID="{E5B1497F-C031-42C9-90D6-739CB9C667F2}" presName="LShape" presStyleLbl="alignNode1" presStyleIdx="0" presStyleCnt="7"/>
      <dgm:spPr/>
    </dgm:pt>
    <dgm:pt modelId="{8BA4C181-ABED-472E-85EF-36178248E683}" type="pres">
      <dgm:prSet presAssocID="{E5B1497F-C031-42C9-90D6-739CB9C667F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9373AA-6919-4C2B-B3CC-4C07863F21CD}" type="pres">
      <dgm:prSet presAssocID="{E5B1497F-C031-42C9-90D6-739CB9C667F2}" presName="Triangle" presStyleLbl="alignNode1" presStyleIdx="1" presStyleCnt="7"/>
      <dgm:spPr/>
    </dgm:pt>
    <dgm:pt modelId="{6346129B-FF34-4DBC-9C04-29169146A87A}" type="pres">
      <dgm:prSet presAssocID="{7CDB5C59-687E-4693-BB86-CDC5BAB0D335}" presName="sibTrans" presStyleCnt="0"/>
      <dgm:spPr/>
    </dgm:pt>
    <dgm:pt modelId="{E49FC349-8364-4B09-B068-6CEC1E92C83A}" type="pres">
      <dgm:prSet presAssocID="{7CDB5C59-687E-4693-BB86-CDC5BAB0D335}" presName="space" presStyleCnt="0"/>
      <dgm:spPr/>
    </dgm:pt>
    <dgm:pt modelId="{41EB852C-E1D8-4A76-8A2A-67118B102D9E}" type="pres">
      <dgm:prSet presAssocID="{707D8757-1A78-4979-B5E8-A7DDEC22624D}" presName="composite" presStyleCnt="0"/>
      <dgm:spPr/>
    </dgm:pt>
    <dgm:pt modelId="{DE2BE931-642D-4BCB-93FF-57C06EE4D09D}" type="pres">
      <dgm:prSet presAssocID="{707D8757-1A78-4979-B5E8-A7DDEC22624D}" presName="LShape" presStyleLbl="alignNode1" presStyleIdx="2" presStyleCnt="7"/>
      <dgm:spPr/>
    </dgm:pt>
    <dgm:pt modelId="{6F09D0CE-8009-4751-978A-9D6E635D1FA0}" type="pres">
      <dgm:prSet presAssocID="{707D8757-1A78-4979-B5E8-A7DDEC22624D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6B430B-B611-4A10-A7C7-E7158A68A271}" type="pres">
      <dgm:prSet presAssocID="{707D8757-1A78-4979-B5E8-A7DDEC22624D}" presName="Triangle" presStyleLbl="alignNode1" presStyleIdx="3" presStyleCnt="7"/>
      <dgm:spPr/>
    </dgm:pt>
    <dgm:pt modelId="{E6C5C8D6-44D9-4DCD-B977-6356A0E75851}" type="pres">
      <dgm:prSet presAssocID="{93F3B31F-11E2-461E-9412-E018C70C388F}" presName="sibTrans" presStyleCnt="0"/>
      <dgm:spPr/>
    </dgm:pt>
    <dgm:pt modelId="{74C9DF23-9796-4998-8942-15345FC110E3}" type="pres">
      <dgm:prSet presAssocID="{93F3B31F-11E2-461E-9412-E018C70C388F}" presName="space" presStyleCnt="0"/>
      <dgm:spPr/>
    </dgm:pt>
    <dgm:pt modelId="{63F86DBE-DDDD-42BC-910E-C6CB21FC4C46}" type="pres">
      <dgm:prSet presAssocID="{8E777424-52D2-4301-984F-5066DA8A839E}" presName="composite" presStyleCnt="0"/>
      <dgm:spPr/>
    </dgm:pt>
    <dgm:pt modelId="{7175ABE8-4BD4-4EDB-BE2E-5D25BF0F5B1E}" type="pres">
      <dgm:prSet presAssocID="{8E777424-52D2-4301-984F-5066DA8A839E}" presName="LShape" presStyleLbl="alignNode1" presStyleIdx="4" presStyleCnt="7"/>
      <dgm:spPr/>
    </dgm:pt>
    <dgm:pt modelId="{FEA0ADE9-6867-457C-8745-9C2CA85E1071}" type="pres">
      <dgm:prSet presAssocID="{8E777424-52D2-4301-984F-5066DA8A839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A042D2-4A0F-46FF-B651-FC7E5623D72D}" type="pres">
      <dgm:prSet presAssocID="{8E777424-52D2-4301-984F-5066DA8A839E}" presName="Triangle" presStyleLbl="alignNode1" presStyleIdx="5" presStyleCnt="7"/>
      <dgm:spPr/>
    </dgm:pt>
    <dgm:pt modelId="{7A402AA6-5E0C-416B-8498-AF874224EDDF}" type="pres">
      <dgm:prSet presAssocID="{6BD41FC1-65F9-45D3-9975-4CD142716BC9}" presName="sibTrans" presStyleCnt="0"/>
      <dgm:spPr/>
    </dgm:pt>
    <dgm:pt modelId="{71884DE6-E53F-4FB8-B683-0209F9A2B1AD}" type="pres">
      <dgm:prSet presAssocID="{6BD41FC1-65F9-45D3-9975-4CD142716BC9}" presName="space" presStyleCnt="0"/>
      <dgm:spPr/>
    </dgm:pt>
    <dgm:pt modelId="{C0FF0A7C-529C-4BB5-BA17-4437A8002993}" type="pres">
      <dgm:prSet presAssocID="{612B84F3-E61F-4D9A-9FA5-283D044AB4FB}" presName="composite" presStyleCnt="0"/>
      <dgm:spPr/>
    </dgm:pt>
    <dgm:pt modelId="{8186C2E6-FBB2-4493-B71E-DA740AC5BB85}" type="pres">
      <dgm:prSet presAssocID="{612B84F3-E61F-4D9A-9FA5-283D044AB4FB}" presName="LShape" presStyleLbl="alignNode1" presStyleIdx="6" presStyleCnt="7"/>
      <dgm:spPr/>
    </dgm:pt>
    <dgm:pt modelId="{41BBB405-DEF3-4536-9662-E71067C5F295}" type="pres">
      <dgm:prSet presAssocID="{612B84F3-E61F-4D9A-9FA5-283D044AB4F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1427B60-DFCF-4E99-92D3-4AA518245DA8}" type="presOf" srcId="{707D8757-1A78-4979-B5E8-A7DDEC22624D}" destId="{6F09D0CE-8009-4751-978A-9D6E635D1FA0}" srcOrd="0" destOrd="0" presId="urn:microsoft.com/office/officeart/2009/3/layout/StepUpProcess"/>
    <dgm:cxn modelId="{F860828D-070F-4846-AB88-68DCAB0C36DF}" type="presOf" srcId="{612B84F3-E61F-4D9A-9FA5-283D044AB4FB}" destId="{41BBB405-DEF3-4536-9662-E71067C5F295}" srcOrd="0" destOrd="0" presId="urn:microsoft.com/office/officeart/2009/3/layout/StepUpProcess"/>
    <dgm:cxn modelId="{EE87860B-0247-410C-95B4-72317EA8387F}" type="presOf" srcId="{B77943BE-9834-4ADB-B32A-E1A5BCA33B8E}" destId="{73E2663F-3EF2-4C4C-88F3-5FC621E10528}" srcOrd="0" destOrd="0" presId="urn:microsoft.com/office/officeart/2009/3/layout/StepUpProcess"/>
    <dgm:cxn modelId="{DDBE751E-7815-47E3-A364-191B8BCBB1CC}" srcId="{B77943BE-9834-4ADB-B32A-E1A5BCA33B8E}" destId="{612B84F3-E61F-4D9A-9FA5-283D044AB4FB}" srcOrd="3" destOrd="0" parTransId="{44A70B10-DB39-4D27-9C2B-AD257550BEBF}" sibTransId="{874F36AC-BFB2-41BA-8F22-3C4E21A68013}"/>
    <dgm:cxn modelId="{5FDBE574-9620-4652-B0EC-8E41701C5827}" srcId="{B77943BE-9834-4ADB-B32A-E1A5BCA33B8E}" destId="{8E777424-52D2-4301-984F-5066DA8A839E}" srcOrd="2" destOrd="0" parTransId="{EC7CC458-62F2-4D1D-A8D7-0FF604BD7F3D}" sibTransId="{6BD41FC1-65F9-45D3-9975-4CD142716BC9}"/>
    <dgm:cxn modelId="{7E1038F2-0A03-4FE2-B9AF-BE464BBE1AB0}" srcId="{B77943BE-9834-4ADB-B32A-E1A5BCA33B8E}" destId="{E5B1497F-C031-42C9-90D6-739CB9C667F2}" srcOrd="0" destOrd="0" parTransId="{54347A23-AE3C-46BD-B947-4CCA3054BBE1}" sibTransId="{7CDB5C59-687E-4693-BB86-CDC5BAB0D335}"/>
    <dgm:cxn modelId="{97121C24-D414-45AB-8A7A-1A4F539E636D}" type="presOf" srcId="{E5B1497F-C031-42C9-90D6-739CB9C667F2}" destId="{8BA4C181-ABED-472E-85EF-36178248E683}" srcOrd="0" destOrd="0" presId="urn:microsoft.com/office/officeart/2009/3/layout/StepUpProcess"/>
    <dgm:cxn modelId="{7CC36E95-5BF3-44C0-B900-3A551E366827}" srcId="{B77943BE-9834-4ADB-B32A-E1A5BCA33B8E}" destId="{707D8757-1A78-4979-B5E8-A7DDEC22624D}" srcOrd="1" destOrd="0" parTransId="{E365AA77-5074-4A83-9414-082547B8AB48}" sibTransId="{93F3B31F-11E2-461E-9412-E018C70C388F}"/>
    <dgm:cxn modelId="{BE92AA35-A422-4770-AEA7-DF8A8F792A31}" type="presOf" srcId="{8E777424-52D2-4301-984F-5066DA8A839E}" destId="{FEA0ADE9-6867-457C-8745-9C2CA85E1071}" srcOrd="0" destOrd="0" presId="urn:microsoft.com/office/officeart/2009/3/layout/StepUpProcess"/>
    <dgm:cxn modelId="{EAA7B69E-F257-4B80-AA5D-F656D1F3C852}" type="presParOf" srcId="{73E2663F-3EF2-4C4C-88F3-5FC621E10528}" destId="{260735B6-B288-416A-B011-3F427EE33FC5}" srcOrd="0" destOrd="0" presId="urn:microsoft.com/office/officeart/2009/3/layout/StepUpProcess"/>
    <dgm:cxn modelId="{B1D84A72-A385-4AC5-A4D9-5C3EC7E2E811}" type="presParOf" srcId="{260735B6-B288-416A-B011-3F427EE33FC5}" destId="{5E0F8F37-1E19-4848-9C7C-EC6EF266685D}" srcOrd="0" destOrd="0" presId="urn:microsoft.com/office/officeart/2009/3/layout/StepUpProcess"/>
    <dgm:cxn modelId="{F7F371EF-21FA-41BB-8EC7-D2E7F8FC827F}" type="presParOf" srcId="{260735B6-B288-416A-B011-3F427EE33FC5}" destId="{8BA4C181-ABED-472E-85EF-36178248E683}" srcOrd="1" destOrd="0" presId="urn:microsoft.com/office/officeart/2009/3/layout/StepUpProcess"/>
    <dgm:cxn modelId="{984BCE1D-D70F-4AE2-989C-9E4A1272BB09}" type="presParOf" srcId="{260735B6-B288-416A-B011-3F427EE33FC5}" destId="{569373AA-6919-4C2B-B3CC-4C07863F21CD}" srcOrd="2" destOrd="0" presId="urn:microsoft.com/office/officeart/2009/3/layout/StepUpProcess"/>
    <dgm:cxn modelId="{3F717928-B816-45BE-9351-7168ECA11D82}" type="presParOf" srcId="{73E2663F-3EF2-4C4C-88F3-5FC621E10528}" destId="{6346129B-FF34-4DBC-9C04-29169146A87A}" srcOrd="1" destOrd="0" presId="urn:microsoft.com/office/officeart/2009/3/layout/StepUpProcess"/>
    <dgm:cxn modelId="{77C3B1F8-B2D9-4813-B5D3-8223EAF1D450}" type="presParOf" srcId="{6346129B-FF34-4DBC-9C04-29169146A87A}" destId="{E49FC349-8364-4B09-B068-6CEC1E92C83A}" srcOrd="0" destOrd="0" presId="urn:microsoft.com/office/officeart/2009/3/layout/StepUpProcess"/>
    <dgm:cxn modelId="{2D7427B1-870F-4316-BE1B-5C5A85D87E4F}" type="presParOf" srcId="{73E2663F-3EF2-4C4C-88F3-5FC621E10528}" destId="{41EB852C-E1D8-4A76-8A2A-67118B102D9E}" srcOrd="2" destOrd="0" presId="urn:microsoft.com/office/officeart/2009/3/layout/StepUpProcess"/>
    <dgm:cxn modelId="{1F7F4996-36A7-4B17-8FB6-D1156874FDBD}" type="presParOf" srcId="{41EB852C-E1D8-4A76-8A2A-67118B102D9E}" destId="{DE2BE931-642D-4BCB-93FF-57C06EE4D09D}" srcOrd="0" destOrd="0" presId="urn:microsoft.com/office/officeart/2009/3/layout/StepUpProcess"/>
    <dgm:cxn modelId="{9CB05B4C-C066-4AC9-A9EE-9F6A06771BE7}" type="presParOf" srcId="{41EB852C-E1D8-4A76-8A2A-67118B102D9E}" destId="{6F09D0CE-8009-4751-978A-9D6E635D1FA0}" srcOrd="1" destOrd="0" presId="urn:microsoft.com/office/officeart/2009/3/layout/StepUpProcess"/>
    <dgm:cxn modelId="{61551984-E407-4668-97F2-8E34494FCA88}" type="presParOf" srcId="{41EB852C-E1D8-4A76-8A2A-67118B102D9E}" destId="{656B430B-B611-4A10-A7C7-E7158A68A271}" srcOrd="2" destOrd="0" presId="urn:microsoft.com/office/officeart/2009/3/layout/StepUpProcess"/>
    <dgm:cxn modelId="{5F168BD5-F7C0-4D93-93ED-758839D9C497}" type="presParOf" srcId="{73E2663F-3EF2-4C4C-88F3-5FC621E10528}" destId="{E6C5C8D6-44D9-4DCD-B977-6356A0E75851}" srcOrd="3" destOrd="0" presId="urn:microsoft.com/office/officeart/2009/3/layout/StepUpProcess"/>
    <dgm:cxn modelId="{0F310E2C-07E5-4AF9-B203-9931D3C4F000}" type="presParOf" srcId="{E6C5C8D6-44D9-4DCD-B977-6356A0E75851}" destId="{74C9DF23-9796-4998-8942-15345FC110E3}" srcOrd="0" destOrd="0" presId="urn:microsoft.com/office/officeart/2009/3/layout/StepUpProcess"/>
    <dgm:cxn modelId="{342D7C76-C3F0-4F56-94A2-54CE193E1947}" type="presParOf" srcId="{73E2663F-3EF2-4C4C-88F3-5FC621E10528}" destId="{63F86DBE-DDDD-42BC-910E-C6CB21FC4C46}" srcOrd="4" destOrd="0" presId="urn:microsoft.com/office/officeart/2009/3/layout/StepUpProcess"/>
    <dgm:cxn modelId="{A6F71528-3F0F-46FA-88B5-0E97898C8F1D}" type="presParOf" srcId="{63F86DBE-DDDD-42BC-910E-C6CB21FC4C46}" destId="{7175ABE8-4BD4-4EDB-BE2E-5D25BF0F5B1E}" srcOrd="0" destOrd="0" presId="urn:microsoft.com/office/officeart/2009/3/layout/StepUpProcess"/>
    <dgm:cxn modelId="{2A210489-AAAF-4B8D-A186-0A9CDB9330C2}" type="presParOf" srcId="{63F86DBE-DDDD-42BC-910E-C6CB21FC4C46}" destId="{FEA0ADE9-6867-457C-8745-9C2CA85E1071}" srcOrd="1" destOrd="0" presId="urn:microsoft.com/office/officeart/2009/3/layout/StepUpProcess"/>
    <dgm:cxn modelId="{916F2B42-071D-471C-9841-A3BE236D5F24}" type="presParOf" srcId="{63F86DBE-DDDD-42BC-910E-C6CB21FC4C46}" destId="{5BA042D2-4A0F-46FF-B651-FC7E5623D72D}" srcOrd="2" destOrd="0" presId="urn:microsoft.com/office/officeart/2009/3/layout/StepUpProcess"/>
    <dgm:cxn modelId="{8E00A5F1-6B93-4B54-B743-49610AC68C03}" type="presParOf" srcId="{73E2663F-3EF2-4C4C-88F3-5FC621E10528}" destId="{7A402AA6-5E0C-416B-8498-AF874224EDDF}" srcOrd="5" destOrd="0" presId="urn:microsoft.com/office/officeart/2009/3/layout/StepUpProcess"/>
    <dgm:cxn modelId="{976092B9-F308-4205-9677-C12999FD5E31}" type="presParOf" srcId="{7A402AA6-5E0C-416B-8498-AF874224EDDF}" destId="{71884DE6-E53F-4FB8-B683-0209F9A2B1AD}" srcOrd="0" destOrd="0" presId="urn:microsoft.com/office/officeart/2009/3/layout/StepUpProcess"/>
    <dgm:cxn modelId="{5605099C-6036-47D5-B895-D84E5AD619B0}" type="presParOf" srcId="{73E2663F-3EF2-4C4C-88F3-5FC621E10528}" destId="{C0FF0A7C-529C-4BB5-BA17-4437A8002993}" srcOrd="6" destOrd="0" presId="urn:microsoft.com/office/officeart/2009/3/layout/StepUpProcess"/>
    <dgm:cxn modelId="{3D51C8EF-C79E-4F24-9D9B-0D81927C2925}" type="presParOf" srcId="{C0FF0A7C-529C-4BB5-BA17-4437A8002993}" destId="{8186C2E6-FBB2-4493-B71E-DA740AC5BB85}" srcOrd="0" destOrd="0" presId="urn:microsoft.com/office/officeart/2009/3/layout/StepUpProcess"/>
    <dgm:cxn modelId="{B72EFBCE-E3B6-4675-82BF-DFE1A60D1DC4}" type="presParOf" srcId="{C0FF0A7C-529C-4BB5-BA17-4437A8002993}" destId="{41BBB405-DEF3-4536-9662-E71067C5F2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D4648-2664-492D-ABC1-64FA0AD8D0BA}" type="doc">
      <dgm:prSet loTypeId="urn:microsoft.com/office/officeart/2005/8/layout/vList6" loCatId="list" qsTypeId="urn:microsoft.com/office/officeart/2005/8/quickstyle/3d6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8F07289D-0C1F-4C99-B19F-2369D1ACAF07}">
      <dgm:prSet phldrT="[Text]"/>
      <dgm:spPr/>
      <dgm:t>
        <a:bodyPr/>
        <a:lstStyle/>
        <a:p>
          <a:r>
            <a:rPr lang="hr-HR" b="1" dirty="0">
              <a:latin typeface="+mj-lt"/>
            </a:rPr>
            <a:t>prijava</a:t>
          </a:r>
          <a:endParaRPr lang="en-US" b="1" dirty="0">
            <a:latin typeface="+mj-lt"/>
          </a:endParaRPr>
        </a:p>
      </dgm:t>
    </dgm:pt>
    <dgm:pt modelId="{66D59358-8819-4637-B867-34FFE30B3E12}" type="parTrans" cxnId="{F626FAFD-74FA-4D15-AD16-8B8630915474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4E47C292-ACFF-4E51-9F9F-B110710F5F67}" type="sibTrans" cxnId="{F626FAFD-74FA-4D15-AD16-8B8630915474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FEF5035A-6F96-4B69-A56E-E5E10F211B6B}">
      <dgm:prSet phldrT="[Text]"/>
      <dgm:spPr/>
      <dgm:t>
        <a:bodyPr anchor="ctr"/>
        <a:lstStyle/>
        <a:p>
          <a:r>
            <a:rPr lang="hr-HR" b="1" u="none" dirty="0">
              <a:solidFill>
                <a:srgbClr val="002060"/>
              </a:solidFill>
              <a:latin typeface="+mj-lt"/>
            </a:rPr>
            <a:t>od </a:t>
          </a:r>
          <a:r>
            <a:rPr lang="en-GB" b="1" u="none" dirty="0">
              <a:solidFill>
                <a:srgbClr val="002060"/>
              </a:solidFill>
              <a:latin typeface="+mj-lt"/>
            </a:rPr>
            <a:t>3</a:t>
          </a:r>
          <a:r>
            <a:rPr lang="hr-HR" b="1" u="none" dirty="0">
              <a:solidFill>
                <a:srgbClr val="002060"/>
              </a:solidFill>
              <a:latin typeface="+mj-lt"/>
            </a:rPr>
            <a:t>. do </a:t>
          </a:r>
          <a:r>
            <a:rPr lang="en-GB" b="1" u="none" dirty="0">
              <a:solidFill>
                <a:srgbClr val="002060"/>
              </a:solidFill>
              <a:latin typeface="+mj-lt"/>
            </a:rPr>
            <a:t>7</a:t>
          </a:r>
          <a:r>
            <a:rPr lang="hr-HR" b="1" u="none" dirty="0">
              <a:solidFill>
                <a:srgbClr val="002060"/>
              </a:solidFill>
              <a:latin typeface="+mj-lt"/>
            </a:rPr>
            <a:t>. svibnja 2021</a:t>
          </a:r>
          <a:r>
            <a:rPr lang="hr-HR" b="1" dirty="0">
              <a:solidFill>
                <a:srgbClr val="002060"/>
              </a:solidFill>
              <a:latin typeface="+mj-lt"/>
            </a:rPr>
            <a:t>. godine</a:t>
          </a:r>
          <a:endParaRPr lang="en-US" b="0" dirty="0">
            <a:solidFill>
              <a:srgbClr val="002060"/>
            </a:solidFill>
            <a:latin typeface="+mj-lt"/>
          </a:endParaRPr>
        </a:p>
      </dgm:t>
    </dgm:pt>
    <dgm:pt modelId="{D5A5B15C-C43C-45D2-95B6-C2A69D8A88CF}" type="parTrans" cxnId="{69DEEB79-0018-4A43-AC41-9A6D1AE9595B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E1F35DF4-0BEC-40F0-93FF-8098C2D43D2A}" type="sibTrans" cxnId="{69DEEB79-0018-4A43-AC41-9A6D1AE9595B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5804E137-B37D-4E44-A45E-6F00FE45B5E4}">
      <dgm:prSet phldrT="[Text]"/>
      <dgm:spPr/>
      <dgm:t>
        <a:bodyPr/>
        <a:lstStyle/>
        <a:p>
          <a:r>
            <a:rPr lang="hr-HR" b="1" dirty="0">
              <a:latin typeface="+mj-lt"/>
            </a:rPr>
            <a:t>objava rasporeda</a:t>
          </a:r>
          <a:endParaRPr lang="en-US" dirty="0">
            <a:latin typeface="+mj-lt"/>
          </a:endParaRPr>
        </a:p>
      </dgm:t>
    </dgm:pt>
    <dgm:pt modelId="{A138D1BB-B7EA-4EE7-80FA-BD95830DE1BF}" type="parTrans" cxnId="{BB8F8CEC-47CD-4890-900F-CDA46B088CD8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93F44CAA-7706-4C87-9D2F-C07D909121B5}" type="sibTrans" cxnId="{BB8F8CEC-47CD-4890-900F-CDA46B088CD8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2F058166-EAEB-4B02-BA20-3ACBE54BDFB8}">
      <dgm:prSet phldrT="[Text]"/>
      <dgm:spPr/>
      <dgm:t>
        <a:bodyPr anchor="ctr"/>
        <a:lstStyle/>
        <a:p>
          <a:r>
            <a:rPr lang="en-GB" b="1" dirty="0">
              <a:solidFill>
                <a:srgbClr val="002060"/>
              </a:solidFill>
              <a:latin typeface="+mj-lt"/>
            </a:rPr>
            <a:t>do </a:t>
          </a:r>
          <a:r>
            <a:rPr lang="hr-HR" b="1" dirty="0">
              <a:solidFill>
                <a:srgbClr val="002060"/>
              </a:solidFill>
              <a:latin typeface="+mj-lt"/>
            </a:rPr>
            <a:t>12. svibnja 2021. godine</a:t>
          </a:r>
          <a:r>
            <a:rPr lang="hr-HR" dirty="0">
              <a:solidFill>
                <a:srgbClr val="002060"/>
              </a:solidFill>
              <a:latin typeface="+mj-lt"/>
            </a:rPr>
            <a:t> </a:t>
          </a:r>
          <a:endParaRPr lang="en-US" b="0" dirty="0">
            <a:solidFill>
              <a:srgbClr val="002060"/>
            </a:solidFill>
            <a:latin typeface="+mj-lt"/>
          </a:endParaRPr>
        </a:p>
      </dgm:t>
    </dgm:pt>
    <dgm:pt modelId="{4EF68194-3CC4-4730-AA7C-6953CA52B1CA}" type="parTrans" cxnId="{0C75B4BF-30B6-44ED-B94D-EC8E9855247E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B8274DC0-BF02-456F-8B6E-E2A22D57EDE6}" type="sibTrans" cxnId="{0C75B4BF-30B6-44ED-B94D-EC8E9855247E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4B3D5F73-2E5C-46B5-B1A0-F32B0074BE44}">
      <dgm:prSet phldrT="[Text]"/>
      <dgm:spPr/>
      <dgm:t>
        <a:bodyPr/>
        <a:lstStyle/>
        <a:p>
          <a:r>
            <a:rPr lang="hr-HR" b="1" dirty="0">
              <a:latin typeface="+mj-lt"/>
            </a:rPr>
            <a:t>početak provedbe prakse</a:t>
          </a:r>
          <a:r>
            <a:rPr lang="en-GB" b="1" dirty="0">
              <a:latin typeface="+mj-lt"/>
            </a:rPr>
            <a:t> </a:t>
          </a:r>
          <a:r>
            <a:rPr lang="en-GB" b="1" dirty="0" err="1">
              <a:latin typeface="+mj-lt"/>
            </a:rPr>
            <a:t>kod</a:t>
          </a:r>
          <a:r>
            <a:rPr lang="en-GB" b="1" dirty="0">
              <a:latin typeface="+mj-lt"/>
            </a:rPr>
            <a:t> </a:t>
          </a:r>
          <a:r>
            <a:rPr lang="en-GB" b="1" dirty="0" err="1">
              <a:latin typeface="+mj-lt"/>
            </a:rPr>
            <a:t>poslodavca</a:t>
          </a:r>
          <a:r>
            <a:rPr lang="hr-HR" b="1" dirty="0">
              <a:latin typeface="+mj-lt"/>
            </a:rPr>
            <a:t> </a:t>
          </a:r>
          <a:endParaRPr lang="en-US" dirty="0">
            <a:latin typeface="+mj-lt"/>
          </a:endParaRPr>
        </a:p>
      </dgm:t>
    </dgm:pt>
    <dgm:pt modelId="{04F3CE35-9A40-494C-B4EA-1A47445F9FA5}" type="parTrans" cxnId="{B68DA6D2-7F24-4EA5-82B7-9144F49E7CB1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81DFC919-EFD3-43F2-B334-3FBA325D9B4B}" type="sibTrans" cxnId="{B68DA6D2-7F24-4EA5-82B7-9144F49E7CB1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8BEB6885-4789-4087-98C6-BD86B8814694}">
      <dgm:prSet phldrT="[Text]"/>
      <dgm:spPr/>
      <dgm:t>
        <a:bodyPr anchor="ctr"/>
        <a:lstStyle/>
        <a:p>
          <a:r>
            <a:rPr lang="en-GB" b="0" dirty="0" err="1">
              <a:solidFill>
                <a:srgbClr val="002060"/>
              </a:solidFill>
              <a:latin typeface="+mj-lt"/>
            </a:rPr>
            <a:t>najkasnije</a:t>
          </a:r>
          <a:r>
            <a:rPr lang="en-GB" b="0" dirty="0">
              <a:solidFill>
                <a:srgbClr val="002060"/>
              </a:solidFill>
              <a:latin typeface="+mj-lt"/>
            </a:rPr>
            <a:t> </a:t>
          </a:r>
          <a:r>
            <a:rPr lang="hr-HR" b="0" dirty="0">
              <a:solidFill>
                <a:srgbClr val="002060"/>
              </a:solidFill>
              <a:latin typeface="+mj-lt"/>
            </a:rPr>
            <a:t>od </a:t>
          </a:r>
          <a:r>
            <a:rPr lang="en-GB" b="0" dirty="0">
              <a:solidFill>
                <a:srgbClr val="002060"/>
              </a:solidFill>
              <a:latin typeface="+mj-lt"/>
            </a:rPr>
            <a:t>21</a:t>
          </a:r>
          <a:r>
            <a:rPr lang="hr-HR" b="0" dirty="0">
              <a:solidFill>
                <a:srgbClr val="002060"/>
              </a:solidFill>
              <a:latin typeface="+mj-lt"/>
            </a:rPr>
            <a:t>. lipnja 202</a:t>
          </a:r>
          <a:r>
            <a:rPr lang="en-GB" b="0" dirty="0">
              <a:solidFill>
                <a:srgbClr val="002060"/>
              </a:solidFill>
              <a:latin typeface="+mj-lt"/>
            </a:rPr>
            <a:t>1</a:t>
          </a:r>
          <a:r>
            <a:rPr lang="hr-HR" b="0" dirty="0">
              <a:solidFill>
                <a:srgbClr val="002060"/>
              </a:solidFill>
              <a:latin typeface="+mj-lt"/>
            </a:rPr>
            <a:t>. godine</a:t>
          </a:r>
          <a:endParaRPr lang="en-US" b="0" dirty="0">
            <a:solidFill>
              <a:srgbClr val="002060"/>
            </a:solidFill>
            <a:latin typeface="+mj-lt"/>
          </a:endParaRPr>
        </a:p>
      </dgm:t>
    </dgm:pt>
    <dgm:pt modelId="{8AB385EE-F4C4-4ACE-85E9-6C27C91E22E0}" type="parTrans" cxnId="{420621F9-08D9-479A-AFBD-613CCC6F12A8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F32A43AA-0A3D-497C-8210-E497A4A01BDD}" type="sibTrans" cxnId="{420621F9-08D9-479A-AFBD-613CCC6F12A8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B56AF639-E398-4507-A31E-906764EB8821}">
      <dgm:prSet/>
      <dgm:spPr/>
      <dgm:t>
        <a:bodyPr/>
        <a:lstStyle/>
        <a:p>
          <a:r>
            <a:rPr lang="hr-HR" b="1" dirty="0">
              <a:latin typeface="+mj-lt"/>
            </a:rPr>
            <a:t>provedba MR</a:t>
          </a:r>
          <a:endParaRPr lang="en-US" dirty="0">
            <a:latin typeface="+mj-lt"/>
          </a:endParaRPr>
        </a:p>
      </dgm:t>
    </dgm:pt>
    <dgm:pt modelId="{602C8856-194B-4F36-BE55-196F73AE5E67}" type="parTrans" cxnId="{C035ACB2-1704-4E08-B5D0-34CAA05478D1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B279D21A-8A40-4BDC-8D7C-E1ABC0EE7DD1}" type="sibTrans" cxnId="{C035ACB2-1704-4E08-B5D0-34CAA05478D1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82DA32A5-685A-4B79-AF21-C423EF693299}">
      <dgm:prSet/>
      <dgm:spPr/>
      <dgm:t>
        <a:bodyPr/>
        <a:lstStyle/>
        <a:p>
          <a:r>
            <a:rPr lang="hr-HR" b="1" dirty="0">
              <a:latin typeface="+mj-lt"/>
            </a:rPr>
            <a:t>dostava rezultata</a:t>
          </a:r>
          <a:endParaRPr lang="en-US" dirty="0">
            <a:latin typeface="+mj-lt"/>
          </a:endParaRPr>
        </a:p>
      </dgm:t>
    </dgm:pt>
    <dgm:pt modelId="{1DA0D3E3-E25A-4FCF-B428-B832DFF21987}" type="parTrans" cxnId="{77B7347B-D49E-4D73-96A2-56FBEC2D8474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43557F27-3D5A-49D5-B04A-230F1908A11F}" type="sibTrans" cxnId="{77B7347B-D49E-4D73-96A2-56FBEC2D8474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6E350B44-E7DB-4577-8733-C454C7F5CAB5}">
      <dgm:prSet/>
      <dgm:spPr/>
      <dgm:t>
        <a:bodyPr anchor="ctr"/>
        <a:lstStyle/>
        <a:p>
          <a:r>
            <a:rPr lang="hr-HR" b="1" dirty="0">
              <a:solidFill>
                <a:srgbClr val="002060"/>
              </a:solidFill>
              <a:latin typeface="+mj-lt"/>
            </a:rPr>
            <a:t>od 17.</a:t>
          </a:r>
          <a:r>
            <a:rPr lang="hr-HR" dirty="0">
              <a:solidFill>
                <a:srgbClr val="002060"/>
              </a:solidFill>
              <a:latin typeface="+mj-lt"/>
            </a:rPr>
            <a:t> </a:t>
          </a:r>
          <a:r>
            <a:rPr lang="hr-HR" b="1" dirty="0">
              <a:solidFill>
                <a:srgbClr val="002060"/>
              </a:solidFill>
              <a:latin typeface="+mj-lt"/>
            </a:rPr>
            <a:t>do 2</a:t>
          </a:r>
          <a:r>
            <a:rPr lang="en-GB" b="1" dirty="0">
              <a:solidFill>
                <a:srgbClr val="002060"/>
              </a:solidFill>
              <a:latin typeface="+mj-lt"/>
            </a:rPr>
            <a:t>1</a:t>
          </a:r>
          <a:r>
            <a:rPr lang="hr-HR" b="1" dirty="0">
              <a:solidFill>
                <a:srgbClr val="002060"/>
              </a:solidFill>
              <a:latin typeface="+mj-lt"/>
            </a:rPr>
            <a:t>. svibnja 2021. godine</a:t>
          </a:r>
          <a:endParaRPr lang="en-US" b="0" dirty="0">
            <a:solidFill>
              <a:srgbClr val="002060"/>
            </a:solidFill>
            <a:latin typeface="+mj-lt"/>
          </a:endParaRPr>
        </a:p>
      </dgm:t>
    </dgm:pt>
    <dgm:pt modelId="{6B27E457-A819-4AF6-8D7A-6DECBF9D2FD3}" type="parTrans" cxnId="{14D74B5B-5057-4269-8C10-4992728F5800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79E62222-3A3B-4FE1-AC37-4C72E8796A93}" type="sibTrans" cxnId="{14D74B5B-5057-4269-8C10-4992728F5800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866C53E2-70DB-4114-8361-F6450252640B}">
      <dgm:prSet/>
      <dgm:spPr/>
      <dgm:t>
        <a:bodyPr anchor="ctr"/>
        <a:lstStyle/>
        <a:p>
          <a:r>
            <a:rPr lang="hr-HR" b="1" dirty="0">
              <a:solidFill>
                <a:srgbClr val="002060"/>
              </a:solidFill>
              <a:latin typeface="+mj-lt"/>
            </a:rPr>
            <a:t>do 26. svibnja 2021. godine</a:t>
          </a:r>
          <a:endParaRPr lang="en-US" b="0" dirty="0">
            <a:solidFill>
              <a:srgbClr val="002060"/>
            </a:solidFill>
            <a:latin typeface="+mj-lt"/>
          </a:endParaRPr>
        </a:p>
      </dgm:t>
    </dgm:pt>
    <dgm:pt modelId="{F26C6A8D-6141-4258-BC8F-13797AEC5E3C}" type="parTrans" cxnId="{84FE0E28-2929-4165-93CB-867470F990EF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395D7942-AC93-43DE-A08B-77A3FAA93708}" type="sibTrans" cxnId="{84FE0E28-2929-4165-93CB-867470F990EF}">
      <dgm:prSet/>
      <dgm:spPr/>
      <dgm:t>
        <a:bodyPr/>
        <a:lstStyle/>
        <a:p>
          <a:endParaRPr lang="en-US">
            <a:solidFill>
              <a:schemeClr val="bg1"/>
            </a:solidFill>
            <a:latin typeface="+mj-lt"/>
          </a:endParaRPr>
        </a:p>
      </dgm:t>
    </dgm:pt>
    <dgm:pt modelId="{8DEA749E-2AD6-4DEE-8A34-7A75BE6FAD6B}" type="pres">
      <dgm:prSet presAssocID="{40DD4648-2664-492D-ABC1-64FA0AD8D0B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D69D633-B761-4A89-9D8A-E773B73BF647}" type="pres">
      <dgm:prSet presAssocID="{8F07289D-0C1F-4C99-B19F-2369D1ACAF07}" presName="linNode" presStyleCnt="0"/>
      <dgm:spPr/>
    </dgm:pt>
    <dgm:pt modelId="{8EFA8E0B-D35B-4B01-8220-C4489031E119}" type="pres">
      <dgm:prSet presAssocID="{8F07289D-0C1F-4C99-B19F-2369D1ACAF07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0B70AA-3532-4B2D-B719-6BC8AE4D41E5}" type="pres">
      <dgm:prSet presAssocID="{8F07289D-0C1F-4C99-B19F-2369D1ACAF07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A2D3B3-E51A-41BA-9044-3D38D88CB6E9}" type="pres">
      <dgm:prSet presAssocID="{4E47C292-ACFF-4E51-9F9F-B110710F5F67}" presName="spacing" presStyleCnt="0"/>
      <dgm:spPr/>
    </dgm:pt>
    <dgm:pt modelId="{D6FCE9C2-5A97-437F-B8F8-66CC3AFC50B4}" type="pres">
      <dgm:prSet presAssocID="{5804E137-B37D-4E44-A45E-6F00FE45B5E4}" presName="linNode" presStyleCnt="0"/>
      <dgm:spPr/>
    </dgm:pt>
    <dgm:pt modelId="{E85B251E-7EC8-43AC-B77D-3B8AAAC27B65}" type="pres">
      <dgm:prSet presAssocID="{5804E137-B37D-4E44-A45E-6F00FE45B5E4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6F7C6B-8E1E-46B6-8786-63EDC85071E9}" type="pres">
      <dgm:prSet presAssocID="{5804E137-B37D-4E44-A45E-6F00FE45B5E4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30A16E-F73B-418B-88E4-9BECB3DBC302}" type="pres">
      <dgm:prSet presAssocID="{93F44CAA-7706-4C87-9D2F-C07D909121B5}" presName="spacing" presStyleCnt="0"/>
      <dgm:spPr/>
    </dgm:pt>
    <dgm:pt modelId="{A35BE36F-92F7-412F-9A11-D20183D0B826}" type="pres">
      <dgm:prSet presAssocID="{B56AF639-E398-4507-A31E-906764EB8821}" presName="linNode" presStyleCnt="0"/>
      <dgm:spPr/>
    </dgm:pt>
    <dgm:pt modelId="{BAAD8D5D-4114-42A5-A0E7-C2C4A2D80A90}" type="pres">
      <dgm:prSet presAssocID="{B56AF639-E398-4507-A31E-906764EB8821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1DF85C-F997-4613-83CB-E06ED50DCA8B}" type="pres">
      <dgm:prSet presAssocID="{B56AF639-E398-4507-A31E-906764EB8821}" presName="childShp" presStyleLbl="bgAccFollowNode1" presStyleIdx="2" presStyleCnt="5" custLinFactNeighborX="86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F361BD3-AAFC-45BE-84E9-4D730BE00904}" type="pres">
      <dgm:prSet presAssocID="{B279D21A-8A40-4BDC-8D7C-E1ABC0EE7DD1}" presName="spacing" presStyleCnt="0"/>
      <dgm:spPr/>
    </dgm:pt>
    <dgm:pt modelId="{801AB11C-DFB4-4CD0-9732-BF5FA7BE486E}" type="pres">
      <dgm:prSet presAssocID="{82DA32A5-685A-4B79-AF21-C423EF693299}" presName="linNode" presStyleCnt="0"/>
      <dgm:spPr/>
    </dgm:pt>
    <dgm:pt modelId="{08EFBC36-B529-4721-8D31-DEF7C78DBFDB}" type="pres">
      <dgm:prSet presAssocID="{82DA32A5-685A-4B79-AF21-C423EF693299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42F269-432E-46C2-86D0-5EFB0C637893}" type="pres">
      <dgm:prSet presAssocID="{82DA32A5-685A-4B79-AF21-C423EF693299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9C8A0B-9F72-49E2-91F3-F8B390CBD198}" type="pres">
      <dgm:prSet presAssocID="{43557F27-3D5A-49D5-B04A-230F1908A11F}" presName="spacing" presStyleCnt="0"/>
      <dgm:spPr/>
    </dgm:pt>
    <dgm:pt modelId="{C0AC9291-F7EA-434C-9559-AB0F22102FD2}" type="pres">
      <dgm:prSet presAssocID="{4B3D5F73-2E5C-46B5-B1A0-F32B0074BE44}" presName="linNode" presStyleCnt="0"/>
      <dgm:spPr/>
    </dgm:pt>
    <dgm:pt modelId="{F46FFEEF-DB4C-40EC-9B71-4CADE483F0AD}" type="pres">
      <dgm:prSet presAssocID="{4B3D5F73-2E5C-46B5-B1A0-F32B0074BE4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534DB5-9780-4CD2-8BC5-212F611AF591}" type="pres">
      <dgm:prSet presAssocID="{4B3D5F73-2E5C-46B5-B1A0-F32B0074BE4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9DEEB79-0018-4A43-AC41-9A6D1AE9595B}" srcId="{8F07289D-0C1F-4C99-B19F-2369D1ACAF07}" destId="{FEF5035A-6F96-4B69-A56E-E5E10F211B6B}" srcOrd="0" destOrd="0" parTransId="{D5A5B15C-C43C-45D2-95B6-C2A69D8A88CF}" sibTransId="{E1F35DF4-0BEC-40F0-93FF-8098C2D43D2A}"/>
    <dgm:cxn modelId="{CBC719BE-DC07-4B8C-BCF3-E65536DD5BAB}" type="presOf" srcId="{82DA32A5-685A-4B79-AF21-C423EF693299}" destId="{08EFBC36-B529-4721-8D31-DEF7C78DBFDB}" srcOrd="0" destOrd="0" presId="urn:microsoft.com/office/officeart/2005/8/layout/vList6"/>
    <dgm:cxn modelId="{29B9C774-D950-4343-9C8F-71D7022423DB}" type="presOf" srcId="{2F058166-EAEB-4B02-BA20-3ACBE54BDFB8}" destId="{566F7C6B-8E1E-46B6-8786-63EDC85071E9}" srcOrd="0" destOrd="0" presId="urn:microsoft.com/office/officeart/2005/8/layout/vList6"/>
    <dgm:cxn modelId="{F626FAFD-74FA-4D15-AD16-8B8630915474}" srcId="{40DD4648-2664-492D-ABC1-64FA0AD8D0BA}" destId="{8F07289D-0C1F-4C99-B19F-2369D1ACAF07}" srcOrd="0" destOrd="0" parTransId="{66D59358-8819-4637-B867-34FFE30B3E12}" sibTransId="{4E47C292-ACFF-4E51-9F9F-B110710F5F67}"/>
    <dgm:cxn modelId="{EE76285F-6E1B-4721-82D2-3F035B23BA50}" type="presOf" srcId="{8F07289D-0C1F-4C99-B19F-2369D1ACAF07}" destId="{8EFA8E0B-D35B-4B01-8220-C4489031E119}" srcOrd="0" destOrd="0" presId="urn:microsoft.com/office/officeart/2005/8/layout/vList6"/>
    <dgm:cxn modelId="{4C61247B-9D66-4BDA-9BA5-7574B7256D8A}" type="presOf" srcId="{5804E137-B37D-4E44-A45E-6F00FE45B5E4}" destId="{E85B251E-7EC8-43AC-B77D-3B8AAAC27B65}" srcOrd="0" destOrd="0" presId="urn:microsoft.com/office/officeart/2005/8/layout/vList6"/>
    <dgm:cxn modelId="{447675E3-664E-4E84-BC03-A1B4CF2B1217}" type="presOf" srcId="{40DD4648-2664-492D-ABC1-64FA0AD8D0BA}" destId="{8DEA749E-2AD6-4DEE-8A34-7A75BE6FAD6B}" srcOrd="0" destOrd="0" presId="urn:microsoft.com/office/officeart/2005/8/layout/vList6"/>
    <dgm:cxn modelId="{77B7347B-D49E-4D73-96A2-56FBEC2D8474}" srcId="{40DD4648-2664-492D-ABC1-64FA0AD8D0BA}" destId="{82DA32A5-685A-4B79-AF21-C423EF693299}" srcOrd="3" destOrd="0" parTransId="{1DA0D3E3-E25A-4FCF-B428-B832DFF21987}" sibTransId="{43557F27-3D5A-49D5-B04A-230F1908A11F}"/>
    <dgm:cxn modelId="{C035ACB2-1704-4E08-B5D0-34CAA05478D1}" srcId="{40DD4648-2664-492D-ABC1-64FA0AD8D0BA}" destId="{B56AF639-E398-4507-A31E-906764EB8821}" srcOrd="2" destOrd="0" parTransId="{602C8856-194B-4F36-BE55-196F73AE5E67}" sibTransId="{B279D21A-8A40-4BDC-8D7C-E1ABC0EE7DD1}"/>
    <dgm:cxn modelId="{84FE0E28-2929-4165-93CB-867470F990EF}" srcId="{82DA32A5-685A-4B79-AF21-C423EF693299}" destId="{866C53E2-70DB-4114-8361-F6450252640B}" srcOrd="0" destOrd="0" parTransId="{F26C6A8D-6141-4258-BC8F-13797AEC5E3C}" sibTransId="{395D7942-AC93-43DE-A08B-77A3FAA93708}"/>
    <dgm:cxn modelId="{82761C52-B554-4040-8152-8682B77D9F90}" type="presOf" srcId="{6E350B44-E7DB-4577-8733-C454C7F5CAB5}" destId="{841DF85C-F997-4613-83CB-E06ED50DCA8B}" srcOrd="0" destOrd="0" presId="urn:microsoft.com/office/officeart/2005/8/layout/vList6"/>
    <dgm:cxn modelId="{B68DA6D2-7F24-4EA5-82B7-9144F49E7CB1}" srcId="{40DD4648-2664-492D-ABC1-64FA0AD8D0BA}" destId="{4B3D5F73-2E5C-46B5-B1A0-F32B0074BE44}" srcOrd="4" destOrd="0" parTransId="{04F3CE35-9A40-494C-B4EA-1A47445F9FA5}" sibTransId="{81DFC919-EFD3-43F2-B334-3FBA325D9B4B}"/>
    <dgm:cxn modelId="{BB8F8CEC-47CD-4890-900F-CDA46B088CD8}" srcId="{40DD4648-2664-492D-ABC1-64FA0AD8D0BA}" destId="{5804E137-B37D-4E44-A45E-6F00FE45B5E4}" srcOrd="1" destOrd="0" parTransId="{A138D1BB-B7EA-4EE7-80FA-BD95830DE1BF}" sibTransId="{93F44CAA-7706-4C87-9D2F-C07D909121B5}"/>
    <dgm:cxn modelId="{BFEBA4D0-EF09-4ACC-8552-A5084A83384B}" type="presOf" srcId="{FEF5035A-6F96-4B69-A56E-E5E10F211B6B}" destId="{8E0B70AA-3532-4B2D-B719-6BC8AE4D41E5}" srcOrd="0" destOrd="0" presId="urn:microsoft.com/office/officeart/2005/8/layout/vList6"/>
    <dgm:cxn modelId="{420621F9-08D9-479A-AFBD-613CCC6F12A8}" srcId="{4B3D5F73-2E5C-46B5-B1A0-F32B0074BE44}" destId="{8BEB6885-4789-4087-98C6-BD86B8814694}" srcOrd="0" destOrd="0" parTransId="{8AB385EE-F4C4-4ACE-85E9-6C27C91E22E0}" sibTransId="{F32A43AA-0A3D-497C-8210-E497A4A01BDD}"/>
    <dgm:cxn modelId="{009DD5D3-D291-4117-92F6-1C9B8495B1EB}" type="presOf" srcId="{B56AF639-E398-4507-A31E-906764EB8821}" destId="{BAAD8D5D-4114-42A5-A0E7-C2C4A2D80A90}" srcOrd="0" destOrd="0" presId="urn:microsoft.com/office/officeart/2005/8/layout/vList6"/>
    <dgm:cxn modelId="{E007A38D-FCD4-4AB0-85E9-44BFA3552B0C}" type="presOf" srcId="{866C53E2-70DB-4114-8361-F6450252640B}" destId="{4A42F269-432E-46C2-86D0-5EFB0C637893}" srcOrd="0" destOrd="0" presId="urn:microsoft.com/office/officeart/2005/8/layout/vList6"/>
    <dgm:cxn modelId="{0C75B4BF-30B6-44ED-B94D-EC8E9855247E}" srcId="{5804E137-B37D-4E44-A45E-6F00FE45B5E4}" destId="{2F058166-EAEB-4B02-BA20-3ACBE54BDFB8}" srcOrd="0" destOrd="0" parTransId="{4EF68194-3CC4-4730-AA7C-6953CA52B1CA}" sibTransId="{B8274DC0-BF02-456F-8B6E-E2A22D57EDE6}"/>
    <dgm:cxn modelId="{F8BEDAE7-A567-4EDA-A1D0-D5BD11FD2E87}" type="presOf" srcId="{4B3D5F73-2E5C-46B5-B1A0-F32B0074BE44}" destId="{F46FFEEF-DB4C-40EC-9B71-4CADE483F0AD}" srcOrd="0" destOrd="0" presId="urn:microsoft.com/office/officeart/2005/8/layout/vList6"/>
    <dgm:cxn modelId="{718430A3-8422-4786-82CA-916374A41C10}" type="presOf" srcId="{8BEB6885-4789-4087-98C6-BD86B8814694}" destId="{4F534DB5-9780-4CD2-8BC5-212F611AF591}" srcOrd="0" destOrd="0" presId="urn:microsoft.com/office/officeart/2005/8/layout/vList6"/>
    <dgm:cxn modelId="{14D74B5B-5057-4269-8C10-4992728F5800}" srcId="{B56AF639-E398-4507-A31E-906764EB8821}" destId="{6E350B44-E7DB-4577-8733-C454C7F5CAB5}" srcOrd="0" destOrd="0" parTransId="{6B27E457-A819-4AF6-8D7A-6DECBF9D2FD3}" sibTransId="{79E62222-3A3B-4FE1-AC37-4C72E8796A93}"/>
    <dgm:cxn modelId="{AAA36AFB-83CE-4543-AFB8-909E6583AA15}" type="presParOf" srcId="{8DEA749E-2AD6-4DEE-8A34-7A75BE6FAD6B}" destId="{BD69D633-B761-4A89-9D8A-E773B73BF647}" srcOrd="0" destOrd="0" presId="urn:microsoft.com/office/officeart/2005/8/layout/vList6"/>
    <dgm:cxn modelId="{7A5798F8-9E33-46FC-9D35-B7EAFCA5D73B}" type="presParOf" srcId="{BD69D633-B761-4A89-9D8A-E773B73BF647}" destId="{8EFA8E0B-D35B-4B01-8220-C4489031E119}" srcOrd="0" destOrd="0" presId="urn:microsoft.com/office/officeart/2005/8/layout/vList6"/>
    <dgm:cxn modelId="{8958328F-FF8D-4DCB-B70F-ACF8C7F73609}" type="presParOf" srcId="{BD69D633-B761-4A89-9D8A-E773B73BF647}" destId="{8E0B70AA-3532-4B2D-B719-6BC8AE4D41E5}" srcOrd="1" destOrd="0" presId="urn:microsoft.com/office/officeart/2005/8/layout/vList6"/>
    <dgm:cxn modelId="{1FFACED7-A823-4D44-9632-A49CA156B8EC}" type="presParOf" srcId="{8DEA749E-2AD6-4DEE-8A34-7A75BE6FAD6B}" destId="{F2A2D3B3-E51A-41BA-9044-3D38D88CB6E9}" srcOrd="1" destOrd="0" presId="urn:microsoft.com/office/officeart/2005/8/layout/vList6"/>
    <dgm:cxn modelId="{C974F8F0-4830-45B8-84DF-94687F899B55}" type="presParOf" srcId="{8DEA749E-2AD6-4DEE-8A34-7A75BE6FAD6B}" destId="{D6FCE9C2-5A97-437F-B8F8-66CC3AFC50B4}" srcOrd="2" destOrd="0" presId="urn:microsoft.com/office/officeart/2005/8/layout/vList6"/>
    <dgm:cxn modelId="{87F43FB9-427D-4A4E-91BC-540FDB06FD39}" type="presParOf" srcId="{D6FCE9C2-5A97-437F-B8F8-66CC3AFC50B4}" destId="{E85B251E-7EC8-43AC-B77D-3B8AAAC27B65}" srcOrd="0" destOrd="0" presId="urn:microsoft.com/office/officeart/2005/8/layout/vList6"/>
    <dgm:cxn modelId="{FD5D56E2-C1F4-43A8-A051-797637876DDC}" type="presParOf" srcId="{D6FCE9C2-5A97-437F-B8F8-66CC3AFC50B4}" destId="{566F7C6B-8E1E-46B6-8786-63EDC85071E9}" srcOrd="1" destOrd="0" presId="urn:microsoft.com/office/officeart/2005/8/layout/vList6"/>
    <dgm:cxn modelId="{833879A4-7B34-4249-AB4E-0EE5F5876751}" type="presParOf" srcId="{8DEA749E-2AD6-4DEE-8A34-7A75BE6FAD6B}" destId="{4E30A16E-F73B-418B-88E4-9BECB3DBC302}" srcOrd="3" destOrd="0" presId="urn:microsoft.com/office/officeart/2005/8/layout/vList6"/>
    <dgm:cxn modelId="{03501E8B-3C83-4E5A-8D37-E411097465C0}" type="presParOf" srcId="{8DEA749E-2AD6-4DEE-8A34-7A75BE6FAD6B}" destId="{A35BE36F-92F7-412F-9A11-D20183D0B826}" srcOrd="4" destOrd="0" presId="urn:microsoft.com/office/officeart/2005/8/layout/vList6"/>
    <dgm:cxn modelId="{93997089-39EB-4689-97C4-531A9F881545}" type="presParOf" srcId="{A35BE36F-92F7-412F-9A11-D20183D0B826}" destId="{BAAD8D5D-4114-42A5-A0E7-C2C4A2D80A90}" srcOrd="0" destOrd="0" presId="urn:microsoft.com/office/officeart/2005/8/layout/vList6"/>
    <dgm:cxn modelId="{FFF9B0C1-06D4-41B6-96EB-2510F9EE1B93}" type="presParOf" srcId="{A35BE36F-92F7-412F-9A11-D20183D0B826}" destId="{841DF85C-F997-4613-83CB-E06ED50DCA8B}" srcOrd="1" destOrd="0" presId="urn:microsoft.com/office/officeart/2005/8/layout/vList6"/>
    <dgm:cxn modelId="{2FEA1F8E-DB3D-4960-8FA4-21F30A5EA56C}" type="presParOf" srcId="{8DEA749E-2AD6-4DEE-8A34-7A75BE6FAD6B}" destId="{8F361BD3-AAFC-45BE-84E9-4D730BE00904}" srcOrd="5" destOrd="0" presId="urn:microsoft.com/office/officeart/2005/8/layout/vList6"/>
    <dgm:cxn modelId="{13C05C4F-0C04-43FC-A58C-0A87B2B253F0}" type="presParOf" srcId="{8DEA749E-2AD6-4DEE-8A34-7A75BE6FAD6B}" destId="{801AB11C-DFB4-4CD0-9732-BF5FA7BE486E}" srcOrd="6" destOrd="0" presId="urn:microsoft.com/office/officeart/2005/8/layout/vList6"/>
    <dgm:cxn modelId="{91C09DB2-AB9B-44A7-8B61-72856527CC3F}" type="presParOf" srcId="{801AB11C-DFB4-4CD0-9732-BF5FA7BE486E}" destId="{08EFBC36-B529-4721-8D31-DEF7C78DBFDB}" srcOrd="0" destOrd="0" presId="urn:microsoft.com/office/officeart/2005/8/layout/vList6"/>
    <dgm:cxn modelId="{BCCAD992-E495-4B98-AD56-1678B192AEE0}" type="presParOf" srcId="{801AB11C-DFB4-4CD0-9732-BF5FA7BE486E}" destId="{4A42F269-432E-46C2-86D0-5EFB0C637893}" srcOrd="1" destOrd="0" presId="urn:microsoft.com/office/officeart/2005/8/layout/vList6"/>
    <dgm:cxn modelId="{AE6FEF28-35D2-4055-BFFB-D7BC6E7AD8A9}" type="presParOf" srcId="{8DEA749E-2AD6-4DEE-8A34-7A75BE6FAD6B}" destId="{8A9C8A0B-9F72-49E2-91F3-F8B390CBD198}" srcOrd="7" destOrd="0" presId="urn:microsoft.com/office/officeart/2005/8/layout/vList6"/>
    <dgm:cxn modelId="{6CF1D7A4-7889-4138-A314-84C8FD447FE2}" type="presParOf" srcId="{8DEA749E-2AD6-4DEE-8A34-7A75BE6FAD6B}" destId="{C0AC9291-F7EA-434C-9559-AB0F22102FD2}" srcOrd="8" destOrd="0" presId="urn:microsoft.com/office/officeart/2005/8/layout/vList6"/>
    <dgm:cxn modelId="{279DAFB7-2C6D-4B42-BAAC-151D5456061C}" type="presParOf" srcId="{C0AC9291-F7EA-434C-9559-AB0F22102FD2}" destId="{F46FFEEF-DB4C-40EC-9B71-4CADE483F0AD}" srcOrd="0" destOrd="0" presId="urn:microsoft.com/office/officeart/2005/8/layout/vList6"/>
    <dgm:cxn modelId="{F0B77E30-9745-4303-95DF-BE7AF02D8350}" type="presParOf" srcId="{C0AC9291-F7EA-434C-9559-AB0F22102FD2}" destId="{4F534DB5-9780-4CD2-8BC5-212F611AF5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E92114-3CF8-43A4-BC10-502093F3847B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693C152-9FE9-468C-BBE8-AEB9A5E85CD4}">
      <dgm:prSet phldrT="[Text]" custT="1"/>
      <dgm:spPr/>
      <dgm:t>
        <a:bodyPr/>
        <a:lstStyle/>
        <a:p>
          <a:r>
            <a:rPr lang="en-GB" sz="2000" dirty="0">
              <a:latin typeface="+mj-lt"/>
            </a:rPr>
            <a:t>KOZMETIČAR</a:t>
          </a:r>
        </a:p>
      </dgm:t>
    </dgm:pt>
    <dgm:pt modelId="{92195042-C20A-426C-8EF3-4752FAB6A010}" type="parTrans" cxnId="{116114CA-681B-4920-869D-5171C35AE33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FE8355A-A9B5-41A7-AE85-C19D0683814A}" type="sibTrans" cxnId="{116114CA-681B-4920-869D-5171C35AE33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BA2692D-A7AB-4A76-BAF0-D23E739EB27A}">
      <dgm:prSet phldrT="[Tekst]"/>
      <dgm:spPr/>
      <dgm:t>
        <a:bodyPr/>
        <a:lstStyle/>
        <a:p>
          <a:r>
            <a:rPr lang="en-GB" dirty="0">
              <a:latin typeface="+mj-lt"/>
            </a:rPr>
            <a:t>630</a:t>
          </a:r>
          <a:r>
            <a:rPr lang="hr-HR" dirty="0">
              <a:latin typeface="+mj-lt"/>
            </a:rPr>
            <a:t>/</a:t>
          </a:r>
          <a:r>
            <a:rPr lang="en-GB" dirty="0">
              <a:solidFill>
                <a:srgbClr val="C00000"/>
              </a:solidFill>
              <a:latin typeface="+mj-lt"/>
            </a:rPr>
            <a:t>420</a:t>
          </a:r>
          <a:endParaRPr lang="hr-HR" dirty="0">
            <a:solidFill>
              <a:srgbClr val="C00000"/>
            </a:solidFill>
            <a:latin typeface="+mj-lt"/>
          </a:endParaRPr>
        </a:p>
      </dgm:t>
    </dgm:pt>
    <dgm:pt modelId="{83077994-08E7-4337-928C-8C5886DE9998}" type="parTrans" cxnId="{559290C9-DE0A-40B5-8464-90CB61A0BAA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073BF22-9707-4AA5-AC61-A888211C7B44}" type="sibTrans" cxnId="{559290C9-DE0A-40B5-8464-90CB61A0BAA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AA9AAD3-54CD-4FCE-928F-A21D34E54ECD}">
      <dgm:prSet phldrT="[Tekst]"/>
      <dgm:spPr/>
      <dgm:t>
        <a:bodyPr/>
        <a:lstStyle/>
        <a:p>
          <a:r>
            <a:rPr lang="en-GB" dirty="0">
              <a:latin typeface="+mj-lt"/>
            </a:rPr>
            <a:t>770</a:t>
          </a:r>
          <a:r>
            <a:rPr lang="hr-HR" dirty="0">
              <a:latin typeface="+mj-lt"/>
            </a:rPr>
            <a:t>/</a:t>
          </a:r>
          <a:r>
            <a:rPr lang="en-GB" dirty="0">
              <a:solidFill>
                <a:srgbClr val="C00000"/>
              </a:solidFill>
              <a:latin typeface="+mj-lt"/>
            </a:rPr>
            <a:t>665</a:t>
          </a:r>
          <a:endParaRPr lang="hr-HR" dirty="0">
            <a:solidFill>
              <a:srgbClr val="C00000"/>
            </a:solidFill>
            <a:latin typeface="+mj-lt"/>
          </a:endParaRPr>
        </a:p>
      </dgm:t>
    </dgm:pt>
    <dgm:pt modelId="{E1051BC5-C706-4654-8B3E-40287EB2937D}" type="parTrans" cxnId="{BF85811A-6AB4-4403-B79A-CA621C2842FA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D0C3EF9-D3B0-4A9C-B762-C620FF94F4D9}" type="sibTrans" cxnId="{BF85811A-6AB4-4403-B79A-CA621C2842FA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7E281DD-C798-4B2D-B5EE-112F67C8FF55}">
      <dgm:prSet/>
      <dgm:spPr/>
      <dgm:t>
        <a:bodyPr/>
        <a:lstStyle/>
        <a:p>
          <a:r>
            <a:rPr lang="en-GB" dirty="0">
              <a:latin typeface="+mj-lt"/>
            </a:rPr>
            <a:t>512</a:t>
          </a:r>
          <a:r>
            <a:rPr lang="hr-HR" dirty="0">
              <a:latin typeface="+mj-lt"/>
            </a:rPr>
            <a:t>/</a:t>
          </a:r>
          <a:r>
            <a:rPr lang="en-GB" dirty="0">
              <a:solidFill>
                <a:srgbClr val="C00000"/>
              </a:solidFill>
              <a:latin typeface="+mj-lt"/>
            </a:rPr>
            <a:t>512</a:t>
          </a:r>
          <a:endParaRPr lang="hr-HR" dirty="0">
            <a:solidFill>
              <a:srgbClr val="C00000"/>
            </a:solidFill>
            <a:latin typeface="+mj-lt"/>
          </a:endParaRPr>
        </a:p>
      </dgm:t>
    </dgm:pt>
    <dgm:pt modelId="{691E44F1-AB65-4BF5-A2ED-E6A6FD581D64}" type="parTrans" cxnId="{8B13B6AE-BE1B-438C-B05B-F0AB3F236DE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B7B523B-04AD-4B0B-B472-3EA4AAA60814}" type="sibTrans" cxnId="{8B13B6AE-BE1B-438C-B05B-F0AB3F236DE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B828181-C0EF-4231-9C4A-4F8C0534B3EE}">
      <dgm:prSet/>
      <dgm:spPr/>
      <dgm:t>
        <a:bodyPr/>
        <a:lstStyle/>
        <a:p>
          <a:r>
            <a:rPr lang="en-GB" dirty="0">
              <a:latin typeface="+mj-lt"/>
            </a:rPr>
            <a:t>490</a:t>
          </a:r>
          <a:r>
            <a:rPr lang="hr-HR" dirty="0">
              <a:latin typeface="+mj-lt"/>
            </a:rPr>
            <a:t>/</a:t>
          </a:r>
          <a:r>
            <a:rPr lang="en-GB" b="0" dirty="0">
              <a:solidFill>
                <a:srgbClr val="C00000"/>
              </a:solidFill>
              <a:latin typeface="+mj-lt"/>
            </a:rPr>
            <a:t>140</a:t>
          </a:r>
          <a:endParaRPr lang="hr-HR" b="0" dirty="0">
            <a:solidFill>
              <a:srgbClr val="C00000"/>
            </a:solidFill>
            <a:latin typeface="+mj-lt"/>
          </a:endParaRPr>
        </a:p>
      </dgm:t>
    </dgm:pt>
    <dgm:pt modelId="{8FE39FB9-C35C-453A-97A5-A8BB27AC9901}" type="parTrans" cxnId="{A8638EAD-26A9-4764-A7BB-439E8DCF5D75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F1132038-26A3-4881-AD22-D2B96F6835C9}" type="sibTrans" cxnId="{A8638EAD-26A9-4764-A7BB-439E8DCF5D75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01E1D7EC-DD30-4300-8618-E6AFF2CF995D}">
      <dgm:prSet custT="1"/>
      <dgm:spPr/>
      <dgm:t>
        <a:bodyPr/>
        <a:lstStyle/>
        <a:p>
          <a:r>
            <a:rPr lang="en-GB" sz="1800" dirty="0">
              <a:latin typeface="+mj-lt"/>
            </a:rPr>
            <a:t>NAZIV KVALIFIKACIJE</a:t>
          </a:r>
        </a:p>
      </dgm:t>
    </dgm:pt>
    <dgm:pt modelId="{92B4F6F7-9405-49CA-A7C7-7F114BA3EB18}" type="parTrans" cxnId="{41F214F5-8017-4D34-A03C-5A464C4C018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62203FB-F496-4D8F-843A-EAEFEB7CB8A7}" type="sibTrans" cxnId="{41F214F5-8017-4D34-A03C-5A464C4C018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2BE5483-1186-42CF-9F40-460373DFBF74}">
      <dgm:prSet/>
      <dgm:spPr/>
      <dgm:t>
        <a:bodyPr/>
        <a:lstStyle/>
        <a:p>
          <a:r>
            <a:rPr lang="en-GB" dirty="0">
              <a:latin typeface="+mj-lt"/>
            </a:rPr>
            <a:t>IV. RAZRED</a:t>
          </a:r>
        </a:p>
      </dgm:t>
    </dgm:pt>
    <dgm:pt modelId="{71C21B23-A0F4-4586-BC7B-AAC422DD99D7}" type="parTrans" cxnId="{4CDAFAE1-A7FC-4A1A-8947-8FA7977C2BD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CBF6F15-9793-4B7F-A926-6AE57FE14C98}" type="sibTrans" cxnId="{4CDAFAE1-A7FC-4A1A-8947-8FA7977C2BD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0D29F7E-DDEE-4B87-978B-5D271AA09FE7}">
      <dgm:prSet/>
      <dgm:spPr/>
      <dgm:t>
        <a:bodyPr/>
        <a:lstStyle/>
        <a:p>
          <a:r>
            <a:rPr lang="en-GB" dirty="0">
              <a:latin typeface="+mj-lt"/>
            </a:rPr>
            <a:t>III. RAZRED</a:t>
          </a:r>
        </a:p>
      </dgm:t>
    </dgm:pt>
    <dgm:pt modelId="{F816FDAB-2AC1-4308-8B85-2AF2CABE666E}" type="parTrans" cxnId="{1B0AF43F-BDFC-4284-B65E-2FF2E304E80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6303407-F800-477E-8EA4-5DE40C0ACE47}" type="sibTrans" cxnId="{1B0AF43F-BDFC-4284-B65E-2FF2E304E80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A9F433D-2E24-4C17-907A-E59F17A8EB91}">
      <dgm:prSet/>
      <dgm:spPr/>
      <dgm:t>
        <a:bodyPr/>
        <a:lstStyle/>
        <a:p>
          <a:r>
            <a:rPr lang="en-GB" dirty="0">
              <a:latin typeface="+mj-lt"/>
            </a:rPr>
            <a:t>II. RAZRED</a:t>
          </a:r>
        </a:p>
      </dgm:t>
    </dgm:pt>
    <dgm:pt modelId="{F7244812-9F11-4E06-9D38-142B220036A2}" type="parTrans" cxnId="{0DA3675E-216C-4758-A22D-140DA6460C5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07B9F118-7DF2-492A-9C04-310EA4017716}" type="sibTrans" cxnId="{0DA3675E-216C-4758-A22D-140DA6460C51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B36400D-4C9F-417A-BDC4-D361F8704930}">
      <dgm:prSet/>
      <dgm:spPr/>
      <dgm:t>
        <a:bodyPr/>
        <a:lstStyle/>
        <a:p>
          <a:r>
            <a:rPr lang="en-GB" dirty="0">
              <a:latin typeface="+mj-lt"/>
            </a:rPr>
            <a:t>I. RAZRED</a:t>
          </a:r>
        </a:p>
      </dgm:t>
    </dgm:pt>
    <dgm:pt modelId="{380FB6BE-B138-47AF-813A-0C70A6F57968}" type="parTrans" cxnId="{8FBB006A-FED5-4A5E-8C50-8042582749D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9FF28A0-CA55-4951-BAA3-955209A7847B}" type="sibTrans" cxnId="{8FBB006A-FED5-4A5E-8C50-8042582749D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F0CE40B-AE2E-4E83-B728-37E11A827083}" type="pres">
      <dgm:prSet presAssocID="{F0E92114-3CF8-43A4-BC10-502093F3847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9072B423-E382-4063-9456-0FDC7EE9B617}" type="pres">
      <dgm:prSet presAssocID="{01E1D7EC-DD30-4300-8618-E6AFF2CF995D}" presName="horFlow" presStyleCnt="0"/>
      <dgm:spPr/>
    </dgm:pt>
    <dgm:pt modelId="{D7FB2A10-F890-4A40-823A-A0AF54417CEE}" type="pres">
      <dgm:prSet presAssocID="{01E1D7EC-DD30-4300-8618-E6AFF2CF995D}" presName="bigChev" presStyleLbl="node1" presStyleIdx="0" presStyleCnt="2"/>
      <dgm:spPr/>
      <dgm:t>
        <a:bodyPr/>
        <a:lstStyle/>
        <a:p>
          <a:endParaRPr lang="hr-HR"/>
        </a:p>
      </dgm:t>
    </dgm:pt>
    <dgm:pt modelId="{2AE55893-097D-412E-9EAC-A8A65257F9AE}" type="pres">
      <dgm:prSet presAssocID="{380FB6BE-B138-47AF-813A-0C70A6F57968}" presName="parTrans" presStyleCnt="0"/>
      <dgm:spPr/>
    </dgm:pt>
    <dgm:pt modelId="{4997B178-ADDF-41F5-A205-A31B3D25BD7B}" type="pres">
      <dgm:prSet presAssocID="{7B36400D-4C9F-417A-BDC4-D361F8704930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2A45EB-E113-47F8-B8C8-D56E93FCA9D8}" type="pres">
      <dgm:prSet presAssocID="{D9FF28A0-CA55-4951-BAA3-955209A7847B}" presName="sibTrans" presStyleCnt="0"/>
      <dgm:spPr/>
    </dgm:pt>
    <dgm:pt modelId="{1D0A78AE-798D-4B0A-87A4-D1881340EDE2}" type="pres">
      <dgm:prSet presAssocID="{DA9F433D-2E24-4C17-907A-E59F17A8EB91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165E1A-0682-4120-B071-D0FE5B61FBB1}" type="pres">
      <dgm:prSet presAssocID="{07B9F118-7DF2-492A-9C04-310EA4017716}" presName="sibTrans" presStyleCnt="0"/>
      <dgm:spPr/>
    </dgm:pt>
    <dgm:pt modelId="{0DD959B9-D05F-4358-B094-C541CC35478B}" type="pres">
      <dgm:prSet presAssocID="{30D29F7E-DDEE-4B87-978B-5D271AA09FE7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A857C7-724A-4D8F-B21A-673D598FA3F3}" type="pres">
      <dgm:prSet presAssocID="{66303407-F800-477E-8EA4-5DE40C0ACE47}" presName="sibTrans" presStyleCnt="0"/>
      <dgm:spPr/>
    </dgm:pt>
    <dgm:pt modelId="{B6A00DED-CE68-4152-89F0-C2178F4EAA79}" type="pres">
      <dgm:prSet presAssocID="{A2BE5483-1186-42CF-9F40-460373DFBF74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89BD13-CD91-48E8-815F-0658330E925F}" type="pres">
      <dgm:prSet presAssocID="{01E1D7EC-DD30-4300-8618-E6AFF2CF995D}" presName="vSp" presStyleCnt="0"/>
      <dgm:spPr/>
    </dgm:pt>
    <dgm:pt modelId="{5CB1FAAE-9ACF-40A5-895D-2EF5FF50D714}" type="pres">
      <dgm:prSet presAssocID="{9693C152-9FE9-468C-BBE8-AEB9A5E85CD4}" presName="horFlow" presStyleCnt="0"/>
      <dgm:spPr/>
    </dgm:pt>
    <dgm:pt modelId="{9177987F-F050-4CE4-89DD-8AE8DCEA5EAA}" type="pres">
      <dgm:prSet presAssocID="{9693C152-9FE9-468C-BBE8-AEB9A5E85CD4}" presName="bigChev" presStyleLbl="node1" presStyleIdx="1" presStyleCnt="2"/>
      <dgm:spPr/>
      <dgm:t>
        <a:bodyPr/>
        <a:lstStyle/>
        <a:p>
          <a:endParaRPr lang="hr-HR"/>
        </a:p>
      </dgm:t>
    </dgm:pt>
    <dgm:pt modelId="{115497D8-2A65-45F6-8649-F38F1524FEC0}" type="pres">
      <dgm:prSet presAssocID="{8FE39FB9-C35C-453A-97A5-A8BB27AC9901}" presName="parTrans" presStyleCnt="0"/>
      <dgm:spPr/>
    </dgm:pt>
    <dgm:pt modelId="{534F4B40-DE34-4BB6-8D51-A89BFB2488D6}" type="pres">
      <dgm:prSet presAssocID="{6B828181-C0EF-4231-9C4A-4F8C0534B3EE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3724D9-1B49-4986-821C-6C147F27C09F}" type="pres">
      <dgm:prSet presAssocID="{F1132038-26A3-4881-AD22-D2B96F6835C9}" presName="sibTrans" presStyleCnt="0"/>
      <dgm:spPr/>
    </dgm:pt>
    <dgm:pt modelId="{C5B152EC-3633-4E0E-8966-8C1ECC9D4261}" type="pres">
      <dgm:prSet presAssocID="{EBA2692D-A7AB-4A76-BAF0-D23E739EB27A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1A24F2-7E44-41EE-B9E6-D59098D82A29}" type="pres">
      <dgm:prSet presAssocID="{E073BF22-9707-4AA5-AC61-A888211C7B44}" presName="sibTrans" presStyleCnt="0"/>
      <dgm:spPr/>
    </dgm:pt>
    <dgm:pt modelId="{F15C9E8C-89B8-4C49-A794-A0F670FD2BF4}" type="pres">
      <dgm:prSet presAssocID="{3AA9AAD3-54CD-4FCE-928F-A21D34E54ECD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860FC5-7DB0-4847-BAEF-925C9B9E9BBB}" type="pres">
      <dgm:prSet presAssocID="{AD0C3EF9-D3B0-4A9C-B762-C620FF94F4D9}" presName="sibTrans" presStyleCnt="0"/>
      <dgm:spPr/>
    </dgm:pt>
    <dgm:pt modelId="{2956012F-7D88-4398-8687-35A35F04F8EF}" type="pres">
      <dgm:prSet presAssocID="{D7E281DD-C798-4B2D-B5EE-112F67C8FF55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17D22DC-3D3F-4108-B5AB-1F0C4187595E}" type="presOf" srcId="{9693C152-9FE9-468C-BBE8-AEB9A5E85CD4}" destId="{9177987F-F050-4CE4-89DD-8AE8DCEA5EAA}" srcOrd="0" destOrd="0" presId="urn:microsoft.com/office/officeart/2005/8/layout/lProcess3"/>
    <dgm:cxn modelId="{8B13B6AE-BE1B-438C-B05B-F0AB3F236DE7}" srcId="{9693C152-9FE9-468C-BBE8-AEB9A5E85CD4}" destId="{D7E281DD-C798-4B2D-B5EE-112F67C8FF55}" srcOrd="3" destOrd="0" parTransId="{691E44F1-AB65-4BF5-A2ED-E6A6FD581D64}" sibTransId="{CB7B523B-04AD-4B0B-B472-3EA4AAA60814}"/>
    <dgm:cxn modelId="{1B0AF43F-BDFC-4284-B65E-2FF2E304E80F}" srcId="{01E1D7EC-DD30-4300-8618-E6AFF2CF995D}" destId="{30D29F7E-DDEE-4B87-978B-5D271AA09FE7}" srcOrd="2" destOrd="0" parTransId="{F816FDAB-2AC1-4308-8B85-2AF2CABE666E}" sibTransId="{66303407-F800-477E-8EA4-5DE40C0ACE47}"/>
    <dgm:cxn modelId="{BF85811A-6AB4-4403-B79A-CA621C2842FA}" srcId="{9693C152-9FE9-468C-BBE8-AEB9A5E85CD4}" destId="{3AA9AAD3-54CD-4FCE-928F-A21D34E54ECD}" srcOrd="2" destOrd="0" parTransId="{E1051BC5-C706-4654-8B3E-40287EB2937D}" sibTransId="{AD0C3EF9-D3B0-4A9C-B762-C620FF94F4D9}"/>
    <dgm:cxn modelId="{0DA3675E-216C-4758-A22D-140DA6460C51}" srcId="{01E1D7EC-DD30-4300-8618-E6AFF2CF995D}" destId="{DA9F433D-2E24-4C17-907A-E59F17A8EB91}" srcOrd="1" destOrd="0" parTransId="{F7244812-9F11-4E06-9D38-142B220036A2}" sibTransId="{07B9F118-7DF2-492A-9C04-310EA4017716}"/>
    <dgm:cxn modelId="{8FBB006A-FED5-4A5E-8C50-8042582749D6}" srcId="{01E1D7EC-DD30-4300-8618-E6AFF2CF995D}" destId="{7B36400D-4C9F-417A-BDC4-D361F8704930}" srcOrd="0" destOrd="0" parTransId="{380FB6BE-B138-47AF-813A-0C70A6F57968}" sibTransId="{D9FF28A0-CA55-4951-BAA3-955209A7847B}"/>
    <dgm:cxn modelId="{73CF78D6-6D55-4FB4-813C-DEAF70303B97}" type="presOf" srcId="{3AA9AAD3-54CD-4FCE-928F-A21D34E54ECD}" destId="{F15C9E8C-89B8-4C49-A794-A0F670FD2BF4}" srcOrd="0" destOrd="0" presId="urn:microsoft.com/office/officeart/2005/8/layout/lProcess3"/>
    <dgm:cxn modelId="{93F74A06-6186-4DAD-A213-C817D5174DAC}" type="presOf" srcId="{01E1D7EC-DD30-4300-8618-E6AFF2CF995D}" destId="{D7FB2A10-F890-4A40-823A-A0AF54417CEE}" srcOrd="0" destOrd="0" presId="urn:microsoft.com/office/officeart/2005/8/layout/lProcess3"/>
    <dgm:cxn modelId="{3E8FD845-FA36-4AC8-BF5C-1D9CF3AA0CE6}" type="presOf" srcId="{F0E92114-3CF8-43A4-BC10-502093F3847B}" destId="{CF0CE40B-AE2E-4E83-B728-37E11A827083}" srcOrd="0" destOrd="0" presId="urn:microsoft.com/office/officeart/2005/8/layout/lProcess3"/>
    <dgm:cxn modelId="{E8268D8C-B4DA-4088-B36B-46C526F90365}" type="presOf" srcId="{DA9F433D-2E24-4C17-907A-E59F17A8EB91}" destId="{1D0A78AE-798D-4B0A-87A4-D1881340EDE2}" srcOrd="0" destOrd="0" presId="urn:microsoft.com/office/officeart/2005/8/layout/lProcess3"/>
    <dgm:cxn modelId="{33A806DD-9154-4CCA-9DEF-A6DA2AA6D637}" type="presOf" srcId="{30D29F7E-DDEE-4B87-978B-5D271AA09FE7}" destId="{0DD959B9-D05F-4358-B094-C541CC35478B}" srcOrd="0" destOrd="0" presId="urn:microsoft.com/office/officeart/2005/8/layout/lProcess3"/>
    <dgm:cxn modelId="{E5D291C5-9C29-4ADA-BE00-CA459C1016E6}" type="presOf" srcId="{EBA2692D-A7AB-4A76-BAF0-D23E739EB27A}" destId="{C5B152EC-3633-4E0E-8966-8C1ECC9D4261}" srcOrd="0" destOrd="0" presId="urn:microsoft.com/office/officeart/2005/8/layout/lProcess3"/>
    <dgm:cxn modelId="{EF9669F4-15B1-4125-A285-9985469B867C}" type="presOf" srcId="{A2BE5483-1186-42CF-9F40-460373DFBF74}" destId="{B6A00DED-CE68-4152-89F0-C2178F4EAA79}" srcOrd="0" destOrd="0" presId="urn:microsoft.com/office/officeart/2005/8/layout/lProcess3"/>
    <dgm:cxn modelId="{559290C9-DE0A-40B5-8464-90CB61A0BAA1}" srcId="{9693C152-9FE9-468C-BBE8-AEB9A5E85CD4}" destId="{EBA2692D-A7AB-4A76-BAF0-D23E739EB27A}" srcOrd="1" destOrd="0" parTransId="{83077994-08E7-4337-928C-8C5886DE9998}" sibTransId="{E073BF22-9707-4AA5-AC61-A888211C7B44}"/>
    <dgm:cxn modelId="{4687D60B-0DF8-4DB6-9B7E-49CA40CB5062}" type="presOf" srcId="{D7E281DD-C798-4B2D-B5EE-112F67C8FF55}" destId="{2956012F-7D88-4398-8687-35A35F04F8EF}" srcOrd="0" destOrd="0" presId="urn:microsoft.com/office/officeart/2005/8/layout/lProcess3"/>
    <dgm:cxn modelId="{D7B86624-F0D3-4248-8762-091D75FDAB5F}" type="presOf" srcId="{6B828181-C0EF-4231-9C4A-4F8C0534B3EE}" destId="{534F4B40-DE34-4BB6-8D51-A89BFB2488D6}" srcOrd="0" destOrd="0" presId="urn:microsoft.com/office/officeart/2005/8/layout/lProcess3"/>
    <dgm:cxn modelId="{21BCC0FA-0FBA-4C2D-9F2D-FC24A315837C}" type="presOf" srcId="{7B36400D-4C9F-417A-BDC4-D361F8704930}" destId="{4997B178-ADDF-41F5-A205-A31B3D25BD7B}" srcOrd="0" destOrd="0" presId="urn:microsoft.com/office/officeart/2005/8/layout/lProcess3"/>
    <dgm:cxn modelId="{A8638EAD-26A9-4764-A7BB-439E8DCF5D75}" srcId="{9693C152-9FE9-468C-BBE8-AEB9A5E85CD4}" destId="{6B828181-C0EF-4231-9C4A-4F8C0534B3EE}" srcOrd="0" destOrd="0" parTransId="{8FE39FB9-C35C-453A-97A5-A8BB27AC9901}" sibTransId="{F1132038-26A3-4881-AD22-D2B96F6835C9}"/>
    <dgm:cxn modelId="{4CDAFAE1-A7FC-4A1A-8947-8FA7977C2BDE}" srcId="{01E1D7EC-DD30-4300-8618-E6AFF2CF995D}" destId="{A2BE5483-1186-42CF-9F40-460373DFBF74}" srcOrd="3" destOrd="0" parTransId="{71C21B23-A0F4-4586-BC7B-AAC422DD99D7}" sibTransId="{DCBF6F15-9793-4B7F-A926-6AE57FE14C98}"/>
    <dgm:cxn modelId="{41F214F5-8017-4D34-A03C-5A464C4C018D}" srcId="{F0E92114-3CF8-43A4-BC10-502093F3847B}" destId="{01E1D7EC-DD30-4300-8618-E6AFF2CF995D}" srcOrd="0" destOrd="0" parTransId="{92B4F6F7-9405-49CA-A7C7-7F114BA3EB18}" sibTransId="{C62203FB-F496-4D8F-843A-EAEFEB7CB8A7}"/>
    <dgm:cxn modelId="{116114CA-681B-4920-869D-5171C35AE33D}" srcId="{F0E92114-3CF8-43A4-BC10-502093F3847B}" destId="{9693C152-9FE9-468C-BBE8-AEB9A5E85CD4}" srcOrd="1" destOrd="0" parTransId="{92195042-C20A-426C-8EF3-4752FAB6A010}" sibTransId="{1FE8355A-A9B5-41A7-AE85-C19D0683814A}"/>
    <dgm:cxn modelId="{4E2D5B85-E143-4E16-B193-4C4BDA8CE64C}" type="presParOf" srcId="{CF0CE40B-AE2E-4E83-B728-37E11A827083}" destId="{9072B423-E382-4063-9456-0FDC7EE9B617}" srcOrd="0" destOrd="0" presId="urn:microsoft.com/office/officeart/2005/8/layout/lProcess3"/>
    <dgm:cxn modelId="{931970BB-6840-4081-9FF5-3C02FBB6E69D}" type="presParOf" srcId="{9072B423-E382-4063-9456-0FDC7EE9B617}" destId="{D7FB2A10-F890-4A40-823A-A0AF54417CEE}" srcOrd="0" destOrd="0" presId="urn:microsoft.com/office/officeart/2005/8/layout/lProcess3"/>
    <dgm:cxn modelId="{3933F13C-9594-4DF8-BECF-5CB75994912C}" type="presParOf" srcId="{9072B423-E382-4063-9456-0FDC7EE9B617}" destId="{2AE55893-097D-412E-9EAC-A8A65257F9AE}" srcOrd="1" destOrd="0" presId="urn:microsoft.com/office/officeart/2005/8/layout/lProcess3"/>
    <dgm:cxn modelId="{14A7F380-84E2-4AFB-B523-49D3C923997A}" type="presParOf" srcId="{9072B423-E382-4063-9456-0FDC7EE9B617}" destId="{4997B178-ADDF-41F5-A205-A31B3D25BD7B}" srcOrd="2" destOrd="0" presId="urn:microsoft.com/office/officeart/2005/8/layout/lProcess3"/>
    <dgm:cxn modelId="{2D14A0EB-7070-4488-A8C5-C2E053EFF1FA}" type="presParOf" srcId="{9072B423-E382-4063-9456-0FDC7EE9B617}" destId="{5A2A45EB-E113-47F8-B8C8-D56E93FCA9D8}" srcOrd="3" destOrd="0" presId="urn:microsoft.com/office/officeart/2005/8/layout/lProcess3"/>
    <dgm:cxn modelId="{DCED142E-5DA7-4D4F-96E1-995C3BBDF88F}" type="presParOf" srcId="{9072B423-E382-4063-9456-0FDC7EE9B617}" destId="{1D0A78AE-798D-4B0A-87A4-D1881340EDE2}" srcOrd="4" destOrd="0" presId="urn:microsoft.com/office/officeart/2005/8/layout/lProcess3"/>
    <dgm:cxn modelId="{8DAC061B-D4F7-470B-A8DC-F06CA212750A}" type="presParOf" srcId="{9072B423-E382-4063-9456-0FDC7EE9B617}" destId="{FE165E1A-0682-4120-B071-D0FE5B61FBB1}" srcOrd="5" destOrd="0" presId="urn:microsoft.com/office/officeart/2005/8/layout/lProcess3"/>
    <dgm:cxn modelId="{E782D454-9444-4665-ACFC-27EA43F94E88}" type="presParOf" srcId="{9072B423-E382-4063-9456-0FDC7EE9B617}" destId="{0DD959B9-D05F-4358-B094-C541CC35478B}" srcOrd="6" destOrd="0" presId="urn:microsoft.com/office/officeart/2005/8/layout/lProcess3"/>
    <dgm:cxn modelId="{80E7E713-35CE-40B5-9FD7-308D2D375DBD}" type="presParOf" srcId="{9072B423-E382-4063-9456-0FDC7EE9B617}" destId="{2DA857C7-724A-4D8F-B21A-673D598FA3F3}" srcOrd="7" destOrd="0" presId="urn:microsoft.com/office/officeart/2005/8/layout/lProcess3"/>
    <dgm:cxn modelId="{B4DC815E-230B-48EB-A8BE-861B347EF0DD}" type="presParOf" srcId="{9072B423-E382-4063-9456-0FDC7EE9B617}" destId="{B6A00DED-CE68-4152-89F0-C2178F4EAA79}" srcOrd="8" destOrd="0" presId="urn:microsoft.com/office/officeart/2005/8/layout/lProcess3"/>
    <dgm:cxn modelId="{8C2B0D4C-138E-4D70-A95D-2B03FBE7CCE5}" type="presParOf" srcId="{CF0CE40B-AE2E-4E83-B728-37E11A827083}" destId="{1889BD13-CD91-48E8-815F-0658330E925F}" srcOrd="1" destOrd="0" presId="urn:microsoft.com/office/officeart/2005/8/layout/lProcess3"/>
    <dgm:cxn modelId="{23C5A1FF-5AF6-4651-A904-27DCE771F4DF}" type="presParOf" srcId="{CF0CE40B-AE2E-4E83-B728-37E11A827083}" destId="{5CB1FAAE-9ACF-40A5-895D-2EF5FF50D714}" srcOrd="2" destOrd="0" presId="urn:microsoft.com/office/officeart/2005/8/layout/lProcess3"/>
    <dgm:cxn modelId="{C19D2F1B-09D4-4831-A641-0606641EBD9F}" type="presParOf" srcId="{5CB1FAAE-9ACF-40A5-895D-2EF5FF50D714}" destId="{9177987F-F050-4CE4-89DD-8AE8DCEA5EAA}" srcOrd="0" destOrd="0" presId="urn:microsoft.com/office/officeart/2005/8/layout/lProcess3"/>
    <dgm:cxn modelId="{BADC3035-229E-49D4-AFB8-8C8BBF6604B8}" type="presParOf" srcId="{5CB1FAAE-9ACF-40A5-895D-2EF5FF50D714}" destId="{115497D8-2A65-45F6-8649-F38F1524FEC0}" srcOrd="1" destOrd="0" presId="urn:microsoft.com/office/officeart/2005/8/layout/lProcess3"/>
    <dgm:cxn modelId="{BAB661E1-8D97-41BD-9925-DA8025F64320}" type="presParOf" srcId="{5CB1FAAE-9ACF-40A5-895D-2EF5FF50D714}" destId="{534F4B40-DE34-4BB6-8D51-A89BFB2488D6}" srcOrd="2" destOrd="0" presId="urn:microsoft.com/office/officeart/2005/8/layout/lProcess3"/>
    <dgm:cxn modelId="{F8506FA4-51F8-4BBD-88F7-82FB4EC59573}" type="presParOf" srcId="{5CB1FAAE-9ACF-40A5-895D-2EF5FF50D714}" destId="{C03724D9-1B49-4986-821C-6C147F27C09F}" srcOrd="3" destOrd="0" presId="urn:microsoft.com/office/officeart/2005/8/layout/lProcess3"/>
    <dgm:cxn modelId="{3F854BA7-54B3-4773-AF41-2E427D115741}" type="presParOf" srcId="{5CB1FAAE-9ACF-40A5-895D-2EF5FF50D714}" destId="{C5B152EC-3633-4E0E-8966-8C1ECC9D4261}" srcOrd="4" destOrd="0" presId="urn:microsoft.com/office/officeart/2005/8/layout/lProcess3"/>
    <dgm:cxn modelId="{84E3BA3D-6EC9-4A75-9081-BE086CFC96F0}" type="presParOf" srcId="{5CB1FAAE-9ACF-40A5-895D-2EF5FF50D714}" destId="{341A24F2-7E44-41EE-B9E6-D59098D82A29}" srcOrd="5" destOrd="0" presId="urn:microsoft.com/office/officeart/2005/8/layout/lProcess3"/>
    <dgm:cxn modelId="{D587E0CE-41D2-4598-B899-C9C269462ADA}" type="presParOf" srcId="{5CB1FAAE-9ACF-40A5-895D-2EF5FF50D714}" destId="{F15C9E8C-89B8-4C49-A794-A0F670FD2BF4}" srcOrd="6" destOrd="0" presId="urn:microsoft.com/office/officeart/2005/8/layout/lProcess3"/>
    <dgm:cxn modelId="{BF3054B1-DD25-489C-AF22-F18C985D6C49}" type="presParOf" srcId="{5CB1FAAE-9ACF-40A5-895D-2EF5FF50D714}" destId="{0D860FC5-7DB0-4847-BAEF-925C9B9E9BBB}" srcOrd="7" destOrd="0" presId="urn:microsoft.com/office/officeart/2005/8/layout/lProcess3"/>
    <dgm:cxn modelId="{CF1A037C-03EE-4363-AE29-BF617B99E6BC}" type="presParOf" srcId="{5CB1FAAE-9ACF-40A5-895D-2EF5FF50D714}" destId="{2956012F-7D88-4398-8687-35A35F04F8EF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407D7-A739-4E35-99C9-DE6CEB7FC8E9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E163A-6FC6-48AF-88A3-FD5402D570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318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FD7365-AF18-49A2-9FC4-4FEF3A354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" y="2466"/>
            <a:ext cx="12220209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2F157B-7A86-41A0-BADA-988E42CF0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81" y="2094606"/>
            <a:ext cx="9223233" cy="1655763"/>
          </a:xfrm>
        </p:spPr>
        <p:txBody>
          <a:bodyPr anchor="b">
            <a:normAutofit/>
          </a:bodyPr>
          <a:lstStyle>
            <a:lvl1pPr algn="l">
              <a:defRPr sz="44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044745-8160-44A4-9312-1B587AEC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779" y="3842443"/>
            <a:ext cx="922323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75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2B56A2-EB75-4DBA-8BEB-247C8329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B798D8-0CF4-4A77-92A7-A2795020B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B4B012-ECB7-42D4-8782-94E354FD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B1D8C1-5ECC-43A3-AB77-44B91028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CFE682-9450-480A-AAD7-34D29B76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49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CEEAD37-6B0D-4DF5-9DFB-B065B8308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3CBB6F-A94E-47F8-8A59-312D4D906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D2A8A1-12A3-4190-9402-9E2DAC62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6DADD2-7FD4-4EFF-AE6B-A09D57BD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9B24B3-70E2-41CA-8C37-41AEC435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43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A4B2A8-1146-4AE5-847D-DEF3C22E4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CB283-4F1F-4293-B00A-82916A6E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9" y="582702"/>
            <a:ext cx="9623002" cy="581422"/>
          </a:xfrm>
        </p:spPr>
        <p:txBody>
          <a:bodyPr>
            <a:noAutofit/>
          </a:bodyPr>
          <a:lstStyle>
            <a:lvl1pPr algn="l">
              <a:defRPr sz="32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EA21B6-6EC0-420E-9C6A-8DD5CAA6E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777" y="1479583"/>
            <a:ext cx="9623003" cy="4254946"/>
          </a:xfrm>
        </p:spPr>
        <p:txBody>
          <a:bodyPr/>
          <a:lstStyle>
            <a:lvl1pPr>
              <a:defRPr sz="2400"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0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76F3CBE-B48E-4D6C-A8A4-EA0AE2EAE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B893C5-7190-43A8-8ADA-B21BB64C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9" y="1218078"/>
            <a:ext cx="9876673" cy="2852737"/>
          </a:xfrm>
        </p:spPr>
        <p:txBody>
          <a:bodyPr anchor="b">
            <a:normAutofit/>
          </a:bodyPr>
          <a:lstStyle>
            <a:lvl1pPr>
              <a:defRPr sz="38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698E83-C35B-48F4-9B6E-43535D6C0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779" y="4097803"/>
            <a:ext cx="987667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44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7EE4F7-B156-4BB4-9D8C-F0CFE77FA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125115-E12C-48F7-A52A-EFFF6E05A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777" y="1479582"/>
            <a:ext cx="4829627" cy="4254947"/>
          </a:xfrm>
        </p:spPr>
        <p:txBody>
          <a:bodyPr/>
          <a:lstStyle>
            <a:lvl1pPr>
              <a:defRPr sz="2400"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C04CE8-4579-4E77-97B7-81DD60AB4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479582"/>
            <a:ext cx="4953001" cy="425494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76C35598-123F-4F57-8C54-563951A0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8" y="613588"/>
            <a:ext cx="9883021" cy="519651"/>
          </a:xfrm>
        </p:spPr>
        <p:txBody>
          <a:bodyPr>
            <a:noAutofit/>
          </a:bodyPr>
          <a:lstStyle>
            <a:lvl1pPr>
              <a:defRPr sz="32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4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F7E7B-7011-4DEE-966C-04A6DAA8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13EF0E-0C1D-45C3-8492-8A0D2BCB5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4C83E0-73D1-4904-A569-0C75E35A3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CF60A8-45A5-437B-943B-5F0B4EACE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B4CAE2-FB9F-484A-A765-5F9F64427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0208B2-1D46-4893-B794-447A4A34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63DCAC5-5122-42F4-B416-24201C7B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B96A47-5634-4BDE-9CCD-E2C5769A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39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A3C81-13EB-4319-B0BA-321D5695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B24B370-4B7A-42BD-A2C4-9B8E16CD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7E5730-5F77-444A-872F-EA856F5A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3FECCF-1013-4439-BCF4-94856D1C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3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5E199EE-5B02-4CFE-BFB2-B382059E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E4F8D8-525B-4F07-9C03-2D6F0D64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396BFD-8831-4F14-A8A0-B9A3E59D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87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4A7CB5-94D6-4AC8-9A84-BFE12543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F19FD3-84FF-4832-AA1E-9A157862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5B7F50-0C8A-4BAC-92EE-71FDEC62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867134-8C7F-4292-8FFD-13D1215B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CF422C-3606-4D69-8366-5D8B69E5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848643-0E6E-4C04-9841-2B5183FE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00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CB857-2D59-471E-8420-453FC0E8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D8BA7C-1337-4D73-B3FC-D7B6BA2BA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E66530-1896-4803-8AFD-4B2228D2B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90C591-B90D-48D5-9EAD-2988E3E4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6FF0E6-E378-4FC0-BA48-1A7EAC60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40AE39-7029-472D-8003-6AB5EB63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67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2CBC5-3C2F-431C-ABED-CB3C6D5D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0CA4C2-3C70-4E3B-A500-14D6FFCC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49CFDA-5E75-4ECE-B6F1-DDFEBF56F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FC287-BAF2-42F9-B0D6-366D103AF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5BB306-2345-4017-B988-E70B12F52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F756-7505-49E2-8AA0-6D175DF065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17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lisabetta.fortunato@mzo.hr" TargetMode="External"/><Relationship Id="rId2" Type="http://schemas.openxmlformats.org/officeDocument/2006/relationships/hyperlink" Target="mailto:andreja.uroiclandekic@mzo.hr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arodne-novine.nn.hr/clanci/sluzbeni/2020_11_130_2473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96A4F-7FED-4ED1-95F2-694BF68BD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130" y="2916025"/>
            <a:ext cx="10004529" cy="16557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PROVEDBA </a:t>
            </a:r>
            <a:r>
              <a:rPr lang="hr-HR" dirty="0"/>
              <a:t>MOTIVACIJSK</a:t>
            </a:r>
            <a:r>
              <a:rPr lang="en-GB" dirty="0"/>
              <a:t>OG</a:t>
            </a:r>
            <a:r>
              <a:rPr lang="hr-HR" dirty="0"/>
              <a:t> RAZGOVOR</a:t>
            </a:r>
            <a:r>
              <a:rPr lang="en-GB" dirty="0"/>
              <a:t>A</a:t>
            </a:r>
            <a:r>
              <a:rPr lang="hr-HR" dirty="0"/>
              <a:t> </a:t>
            </a:r>
            <a:r>
              <a:rPr lang="en-GB" dirty="0"/>
              <a:t>ZA UČENIKE I. RAZREDA U DUALNOM OBRAZOVANJU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26BF8D-538D-47E3-9754-A375B05EA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779" y="4992130"/>
            <a:ext cx="9223233" cy="678090"/>
          </a:xfrm>
        </p:spPr>
        <p:txBody>
          <a:bodyPr anchor="ctr"/>
          <a:lstStyle/>
          <a:p>
            <a:pPr algn="ctr"/>
            <a:r>
              <a:rPr lang="en-GB" dirty="0" err="1"/>
              <a:t>ožujak</a:t>
            </a:r>
            <a:r>
              <a:rPr lang="en-GB" dirty="0"/>
              <a:t> 202</a:t>
            </a:r>
            <a:r>
              <a:rPr lang="hr-HR" dirty="0"/>
              <a:t>1</a:t>
            </a:r>
            <a:r>
              <a:rPr lang="en-GB" dirty="0"/>
              <a:t>.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8641492" y="560173"/>
            <a:ext cx="2479589" cy="856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1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49618" y="1538623"/>
            <a:ext cx="5547880" cy="42549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altLang="en-US" sz="3600" b="1" kern="0" dirty="0">
                <a:latin typeface="+mj-lt"/>
                <a:cs typeface="Times New Roman" panose="02020603050405020304" pitchFamily="18" charset="0"/>
              </a:rPr>
              <a:t>Hvala na pozornosti!</a:t>
            </a:r>
            <a:br>
              <a:rPr lang="hr-HR" altLang="en-US" sz="3600" b="1" kern="0" dirty="0">
                <a:latin typeface="+mj-lt"/>
                <a:cs typeface="Times New Roman" panose="02020603050405020304" pitchFamily="18" charset="0"/>
              </a:rPr>
            </a:br>
            <a:endParaRPr lang="hr-HR" altLang="en-US" sz="3200" b="1" kern="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altLang="en-US" sz="3200" b="1" kern="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Kontakt:</a:t>
            </a:r>
          </a:p>
          <a:p>
            <a:pPr marL="0" indent="0">
              <a:buNone/>
            </a:pPr>
            <a:r>
              <a:rPr lang="hr-HR" altLang="en-US" b="1" kern="0" dirty="0">
                <a:latin typeface="+mj-lt"/>
                <a:cs typeface="Times New Roman" panose="02020603050405020304" pitchFamily="18" charset="0"/>
              </a:rPr>
              <a:t>Andreja Uroić Landekić</a:t>
            </a:r>
          </a:p>
          <a:p>
            <a:pPr marL="0" indent="0">
              <a:buNone/>
            </a:pPr>
            <a:r>
              <a:rPr lang="hr-HR" altLang="en-US" b="1" kern="0" dirty="0">
                <a:latin typeface="+mj-lt"/>
                <a:cs typeface="Times New Roman" panose="02020603050405020304" pitchFamily="18" charset="0"/>
              </a:rPr>
              <a:t>telefon: +385 (1) 4594-478</a:t>
            </a:r>
          </a:p>
          <a:p>
            <a:pPr marL="0" indent="0">
              <a:buNone/>
            </a:pPr>
            <a:r>
              <a:rPr lang="hr-HR" altLang="en-US" b="1" kern="0" dirty="0">
                <a:latin typeface="+mj-lt"/>
                <a:cs typeface="Times New Roman" panose="02020603050405020304" pitchFamily="18" charset="0"/>
              </a:rPr>
              <a:t>e-mail: </a:t>
            </a:r>
            <a:r>
              <a:rPr lang="hr-HR" altLang="en-US" b="1" kern="0" dirty="0">
                <a:latin typeface="+mj-lt"/>
                <a:cs typeface="Times New Roman" panose="02020603050405020304" pitchFamily="18" charset="0"/>
                <a:hlinkClick r:id="rId2"/>
              </a:rPr>
              <a:t>andreja.uroiclandekic@mzo.hr</a:t>
            </a:r>
            <a:r>
              <a:rPr lang="en-GB" altLang="en-US" b="1" kern="0" dirty="0">
                <a:latin typeface="+mj-lt"/>
                <a:cs typeface="Times New Roman" panose="02020603050405020304" pitchFamily="18" charset="0"/>
              </a:rPr>
              <a:t> </a:t>
            </a:r>
            <a:endParaRPr lang="hr-HR" altLang="en-US" b="1" kern="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en-US" b="1" kern="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altLang="en-US" b="1" kern="0" dirty="0">
                <a:latin typeface="+mj-lt"/>
                <a:cs typeface="Times New Roman" panose="02020603050405020304" pitchFamily="18" charset="0"/>
              </a:rPr>
              <a:t>Elisabetta</a:t>
            </a:r>
            <a:r>
              <a:rPr lang="en-GB" altLang="en-US" b="1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r-HR" altLang="en-US" b="1" kern="0" dirty="0">
                <a:latin typeface="+mj-lt"/>
                <a:cs typeface="Times New Roman" panose="02020603050405020304" pitchFamily="18" charset="0"/>
              </a:rPr>
              <a:t> Fortunato</a:t>
            </a:r>
          </a:p>
          <a:p>
            <a:pPr marL="0" indent="0">
              <a:buNone/>
            </a:pPr>
            <a:r>
              <a:rPr lang="hr-HR" altLang="en-US" b="1" kern="0" dirty="0">
                <a:latin typeface="+mj-lt"/>
                <a:cs typeface="Times New Roman" panose="02020603050405020304" pitchFamily="18" charset="0"/>
              </a:rPr>
              <a:t>telefon: +</a:t>
            </a:r>
            <a:r>
              <a:rPr lang="en-US" altLang="en-US" b="1" kern="0" dirty="0">
                <a:latin typeface="+mj-lt"/>
                <a:cs typeface="Times New Roman" panose="02020603050405020304" pitchFamily="18" charset="0"/>
              </a:rPr>
              <a:t>385 (1) </a:t>
            </a:r>
            <a:r>
              <a:rPr lang="hr-HR" altLang="en-US" b="1" kern="0" dirty="0">
                <a:latin typeface="+mj-lt"/>
                <a:cs typeface="Times New Roman" panose="02020603050405020304" pitchFamily="18" charset="0"/>
              </a:rPr>
              <a:t>4569 016 </a:t>
            </a:r>
            <a:r>
              <a:rPr lang="en-GB" altLang="en-US" b="1" kern="0" dirty="0">
                <a:latin typeface="+mj-lt"/>
                <a:cs typeface="Times New Roman" panose="02020603050405020304" pitchFamily="18" charset="0"/>
              </a:rPr>
              <a:t>	</a:t>
            </a:r>
            <a:endParaRPr lang="hr-HR" altLang="en-US" b="1" kern="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altLang="en-US" b="1" kern="0" dirty="0">
                <a:latin typeface="+mj-lt"/>
                <a:cs typeface="Times New Roman" panose="02020603050405020304" pitchFamily="18" charset="0"/>
              </a:rPr>
              <a:t>e-mail: </a:t>
            </a:r>
            <a:r>
              <a:rPr lang="hr-HR" altLang="en-US" b="1" kern="0" dirty="0">
                <a:latin typeface="+mj-lt"/>
                <a:cs typeface="Times New Roman" panose="02020603050405020304" pitchFamily="18" charset="0"/>
                <a:hlinkClick r:id="rId3"/>
              </a:rPr>
              <a:t>elisabetta.fortunato@mzo.hr</a:t>
            </a:r>
            <a:endParaRPr lang="hr-HR" altLang="en-US" b="1" kern="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altLang="en-US" b="1" kern="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altLang="en-US" b="1" kern="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altLang="en-US" b="1" kern="0" dirty="0">
              <a:latin typeface="+mj-lt"/>
              <a:cs typeface="Times New Roman" panose="02020603050405020304" pitchFamily="18" charset="0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6" name="Pravokutni oblačić 6"/>
          <p:cNvSpPr/>
          <p:nvPr/>
        </p:nvSpPr>
        <p:spPr>
          <a:xfrm>
            <a:off x="6409113" y="823843"/>
            <a:ext cx="2432973" cy="1429560"/>
          </a:xfrm>
          <a:prstGeom prst="wedgeRectCallout">
            <a:avLst>
              <a:gd name="adj1" fmla="val -63009"/>
              <a:gd name="adj2" fmla="val 166634"/>
            </a:avLst>
          </a:prstGeom>
          <a:solidFill>
            <a:schemeClr val="bg1">
              <a:lumMod val="95000"/>
            </a:schemeClr>
          </a:solidFill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ipsasti oblačić 5"/>
          <p:cNvSpPr/>
          <p:nvPr/>
        </p:nvSpPr>
        <p:spPr>
          <a:xfrm>
            <a:off x="8375131" y="714895"/>
            <a:ext cx="3056068" cy="2604954"/>
          </a:xfrm>
          <a:prstGeom prst="wedgeEllipseCallout">
            <a:avLst>
              <a:gd name="adj1" fmla="val -141783"/>
              <a:gd name="adj2" fmla="val 124755"/>
            </a:avLst>
          </a:prstGeom>
          <a:solidFill>
            <a:schemeClr val="accent3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66009" y="6067167"/>
            <a:ext cx="1565190" cy="529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936323" y="1206963"/>
            <a:ext cx="14223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sz="2800" dirty="0">
                <a:solidFill>
                  <a:srgbClr val="C00000"/>
                </a:solidFill>
                <a:latin typeface="+mj-lt"/>
              </a:rPr>
              <a:t>pitanja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54442" y="1730183"/>
            <a:ext cx="20210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sz="2800" dirty="0">
                <a:solidFill>
                  <a:srgbClr val="C00000"/>
                </a:solidFill>
                <a:latin typeface="+mj-lt"/>
              </a:rPr>
              <a:t>komentari</a:t>
            </a:r>
          </a:p>
        </p:txBody>
      </p:sp>
    </p:spTree>
    <p:extLst>
      <p:ext uri="{BB962C8B-B14F-4D97-AF65-F5344CB8AC3E}">
        <p14:creationId xmlns:p14="http://schemas.microsoft.com/office/powerpoint/2010/main" val="41143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8453705"/>
              </p:ext>
            </p:extLst>
          </p:nvPr>
        </p:nvGraphicFramePr>
        <p:xfrm>
          <a:off x="72739" y="1717490"/>
          <a:ext cx="7129445" cy="3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98351" y="932087"/>
            <a:ext cx="6111550" cy="519651"/>
          </a:xfrm>
        </p:spPr>
        <p:txBody>
          <a:bodyPr/>
          <a:lstStyle/>
          <a:p>
            <a:r>
              <a:rPr lang="hr-HR" dirty="0"/>
              <a:t>Provedba motivacijskog razgovora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7304926" y="2170622"/>
            <a:ext cx="4009950" cy="2894537"/>
          </a:xfr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 eaLnBrk="1" hangingPunct="1">
              <a:buNone/>
              <a:defRPr/>
            </a:pPr>
            <a:r>
              <a:rPr lang="sr-Latn-R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Cilj:</a:t>
            </a:r>
            <a:endParaRPr lang="sr-Latn-RS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sr-Latn-RS" b="1" dirty="0">
                <a:latin typeface="+mj-lt"/>
                <a:cs typeface="Times New Roman" pitchFamily="18" charset="0"/>
              </a:rPr>
              <a:t>razvoj komunikacijskih vještina</a:t>
            </a:r>
          </a:p>
          <a:p>
            <a:pPr>
              <a:defRPr/>
            </a:pPr>
            <a:r>
              <a:rPr lang="sr-Latn-RS" b="1" dirty="0">
                <a:latin typeface="+mj-lt"/>
                <a:cs typeface="Times New Roman" pitchFamily="18" charset="0"/>
              </a:rPr>
              <a:t>podizanje samopouzdanja</a:t>
            </a:r>
          </a:p>
          <a:p>
            <a:pPr>
              <a:defRPr/>
            </a:pPr>
            <a:r>
              <a:rPr lang="sr-Latn-RS" b="1" dirty="0">
                <a:latin typeface="+mj-lt"/>
                <a:cs typeface="Times New Roman" pitchFamily="18" charset="0"/>
              </a:rPr>
              <a:t>dodatna provjera motoričkih vještina po potrebi</a:t>
            </a:r>
            <a:endParaRPr lang="sr-Latn-RS" sz="24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defRPr/>
            </a:pPr>
            <a:endParaRPr lang="sr-Latn-RS" sz="24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0301" y="4872727"/>
            <a:ext cx="270210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web stranica</a:t>
            </a:r>
          </a:p>
        </p:txBody>
      </p:sp>
      <p:sp>
        <p:nvSpPr>
          <p:cNvPr id="7" name="Rectangle 6"/>
          <p:cNvSpPr/>
          <p:nvPr/>
        </p:nvSpPr>
        <p:spPr>
          <a:xfrm>
            <a:off x="9770075" y="6079524"/>
            <a:ext cx="1565190" cy="529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8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05" y="1279382"/>
            <a:ext cx="3554125" cy="1284252"/>
          </a:xfrm>
        </p:spPr>
        <p:txBody>
          <a:bodyPr/>
          <a:lstStyle/>
          <a:p>
            <a:pPr algn="ctr"/>
            <a:r>
              <a:rPr lang="sr-Latn-RS" sz="2800" b="1" dirty="0">
                <a:cs typeface="Times New Roman" pitchFamily="18" charset="0"/>
              </a:rPr>
              <a:t>Priprema motivacijskog razgovora</a:t>
            </a:r>
            <a:endParaRPr lang="hr-HR" sz="2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6698" y="3269375"/>
            <a:ext cx="2322938" cy="6041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defRPr>
            </a:lvl1pPr>
          </a:lstStyle>
          <a:p>
            <a:pPr algn="ctr"/>
            <a:r>
              <a:rPr lang="sr-Latn-RS" sz="2800" b="1" dirty="0">
                <a:cs typeface="Times New Roman" pitchFamily="18" charset="0"/>
              </a:rPr>
              <a:t>Hodogram</a:t>
            </a:r>
            <a:endParaRPr lang="hr-HR" sz="2800" dirty="0"/>
          </a:p>
        </p:txBody>
      </p:sp>
      <p:sp>
        <p:nvSpPr>
          <p:cNvPr id="15" name="Right Arrow 14"/>
          <p:cNvSpPr/>
          <p:nvPr/>
        </p:nvSpPr>
        <p:spPr>
          <a:xfrm>
            <a:off x="3251771" y="3432761"/>
            <a:ext cx="1284270" cy="27740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9770075" y="6079524"/>
            <a:ext cx="1565190" cy="529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6287" t="13559" r="16924" b="4709"/>
          <a:stretch/>
        </p:blipFill>
        <p:spPr bwMode="auto">
          <a:xfrm>
            <a:off x="4798176" y="473825"/>
            <a:ext cx="7030835" cy="5870695"/>
          </a:xfrm>
          <a:prstGeom prst="rect">
            <a:avLst/>
          </a:prstGeom>
          <a:ln w="1905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791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345" y="582702"/>
            <a:ext cx="6111549" cy="581422"/>
          </a:xfrm>
        </p:spPr>
        <p:txBody>
          <a:bodyPr/>
          <a:lstStyle/>
          <a:p>
            <a:r>
              <a:rPr lang="hr-HR" dirty="0"/>
              <a:t>Priprema motivacijskog razgovora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729" y="1630574"/>
            <a:ext cx="59590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i="1" dirty="0">
                <a:solidFill>
                  <a:srgbClr val="002060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rPr>
              <a:t>OBJAVA POZIVA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rPr>
              <a:t>elementi poziva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rPr>
              <a:t>primjer poziva</a:t>
            </a:r>
          </a:p>
          <a:p>
            <a:pPr lvl="0"/>
            <a:r>
              <a:rPr lang="hr-HR" sz="2000" i="1" dirty="0">
                <a:solidFill>
                  <a:srgbClr val="002060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rPr>
              <a:t>PRIJAVNA DOKUMENTACIJA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rPr>
              <a:t>prijava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rPr>
              <a:t>motivacijsko pismo (sadržaj i primjer)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rPr>
              <a:t>životopis</a:t>
            </a:r>
          </a:p>
          <a:p>
            <a:pPr lvl="0"/>
            <a:r>
              <a:rPr lang="hr-HR" sz="2000" i="1" dirty="0">
                <a:solidFill>
                  <a:srgbClr val="002060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rPr>
              <a:t>PROVEDBA MOTIVACIJSKOG RAZGOVORA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rPr>
              <a:t>preporuke za pripremu kandidata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rPr>
              <a:t>preporuke za vođenje motivacijskog razgovora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rPr>
              <a:t>pitanja za vođenje motivacijskog razgovora</a:t>
            </a:r>
          </a:p>
          <a:p>
            <a:endParaRPr lang="hr-HR" sz="2000" dirty="0">
              <a:solidFill>
                <a:srgbClr val="002060"/>
              </a:solidFill>
              <a:latin typeface="VladaRHSerif Reg" panose="02000000000000000000" pitchFamily="50" charset="0"/>
              <a:ea typeface="VladaRHSerif Reg" panose="02000000000000000000" pitchFamily="50" charset="0"/>
              <a:cs typeface="+mj-cs"/>
            </a:endParaRPr>
          </a:p>
          <a:p>
            <a:r>
              <a:rPr lang="hr-HR" sz="2000" dirty="0">
                <a:solidFill>
                  <a:srgbClr val="002060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rPr>
              <a:t>Primjer obrasca prijave</a:t>
            </a:r>
          </a:p>
          <a:p>
            <a:r>
              <a:rPr lang="hr-HR" sz="2000" dirty="0">
                <a:solidFill>
                  <a:srgbClr val="002060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rPr>
              <a:t>Primjer neispunjenog </a:t>
            </a:r>
            <a:r>
              <a:rPr lang="hr-HR" sz="2000" dirty="0" err="1">
                <a:solidFill>
                  <a:srgbClr val="002060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rPr>
              <a:t>curriculuma</a:t>
            </a:r>
            <a:r>
              <a:rPr lang="hr-HR" sz="2000" dirty="0">
                <a:solidFill>
                  <a:srgbClr val="002060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rPr>
              <a:t> </a:t>
            </a:r>
            <a:r>
              <a:rPr lang="hr-HR" sz="2000" dirty="0" err="1">
                <a:solidFill>
                  <a:srgbClr val="002060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rPr>
              <a:t>vitae</a:t>
            </a:r>
            <a:endParaRPr lang="hr-HR" sz="2000" dirty="0">
              <a:solidFill>
                <a:srgbClr val="002060"/>
              </a:solidFill>
              <a:latin typeface="VladaRHSerif Reg" panose="02000000000000000000" pitchFamily="50" charset="0"/>
              <a:ea typeface="VladaRHSerif Reg" panose="02000000000000000000" pitchFamily="50" charset="0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75223" y="1322608"/>
            <a:ext cx="2322938" cy="396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VladaRHSerif Reg" panose="02000000000000000000" pitchFamily="50" charset="0"/>
                <a:ea typeface="VladaRHSerif Reg" panose="02000000000000000000" pitchFamily="50" charset="0"/>
                <a:cs typeface="+mj-cs"/>
              </a:defRPr>
            </a:lvl1pPr>
          </a:lstStyle>
          <a:p>
            <a:pPr algn="ctr"/>
            <a:r>
              <a:rPr lang="sr-Latn-RS" sz="2800" b="1" dirty="0">
                <a:cs typeface="Times New Roman" pitchFamily="18" charset="0"/>
              </a:rPr>
              <a:t>Upute </a:t>
            </a:r>
            <a:endParaRPr lang="hr-HR" sz="2800" dirty="0"/>
          </a:p>
        </p:txBody>
      </p:sp>
      <p:sp>
        <p:nvSpPr>
          <p:cNvPr id="7" name="Right Arrow 6"/>
          <p:cNvSpPr/>
          <p:nvPr/>
        </p:nvSpPr>
        <p:spPr>
          <a:xfrm>
            <a:off x="6190178" y="1441720"/>
            <a:ext cx="888716" cy="27740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9761837" y="6074098"/>
            <a:ext cx="1565190" cy="529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33604" t="13927" r="34652" b="8741"/>
          <a:stretch/>
        </p:blipFill>
        <p:spPr bwMode="auto">
          <a:xfrm>
            <a:off x="7334914" y="357447"/>
            <a:ext cx="4477471" cy="6094701"/>
          </a:xfrm>
          <a:prstGeom prst="rect">
            <a:avLst/>
          </a:prstGeom>
          <a:ln w="1905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91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sz="half" idx="1"/>
          </p:nvPr>
        </p:nvSpPr>
        <p:spPr>
          <a:xfrm>
            <a:off x="1169773" y="4051927"/>
            <a:ext cx="4952293" cy="2557589"/>
          </a:xfr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r-HR" sz="1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DOKUMENTACIJA </a:t>
            </a:r>
            <a:endParaRPr lang="hr-HR" sz="1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hr-HR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Prijava </a:t>
            </a:r>
            <a:endParaRPr lang="hr-HR" sz="1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hr-HR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Motivacijsko pismo</a:t>
            </a:r>
            <a:endParaRPr lang="hr-HR" sz="1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hr-HR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Životopis</a:t>
            </a:r>
          </a:p>
          <a:p>
            <a:r>
              <a:rPr lang="hr-HR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Liječnička svjedodžba MR</a:t>
            </a:r>
          </a:p>
          <a:p>
            <a:r>
              <a:rPr lang="hr-HR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Potvrda upisa u DO</a:t>
            </a:r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2"/>
          </p:nvPr>
        </p:nvSpPr>
        <p:spPr>
          <a:xfrm>
            <a:off x="7431578" y="4213914"/>
            <a:ext cx="3933633" cy="1489909"/>
          </a:xfr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PROVEDBA</a:t>
            </a:r>
          </a:p>
          <a:p>
            <a:r>
              <a:rPr lang="hr-HR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Provedba do </a:t>
            </a:r>
            <a:r>
              <a:rPr lang="en-GB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31</a:t>
            </a:r>
            <a:r>
              <a:rPr lang="hr-HR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en-GB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hr-HR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.2021.</a:t>
            </a:r>
            <a:endParaRPr lang="en-GB" sz="18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hr-HR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Provjera </a:t>
            </a:r>
            <a:r>
              <a:rPr lang="hr-HR" sz="1800" b="1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komunikacijskih</a:t>
            </a:r>
            <a:r>
              <a:rPr lang="hr-HR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i </a:t>
            </a:r>
            <a:r>
              <a:rPr lang="en-GB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hr-HR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motoričkih</a:t>
            </a:r>
            <a:r>
              <a:rPr lang="en-GB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hr-HR" sz="1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hr-HR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vještina</a:t>
            </a:r>
            <a:endParaRPr lang="hr-HR" sz="18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2" name="Dijagram 11"/>
          <p:cNvGraphicFramePr/>
          <p:nvPr>
            <p:extLst>
              <p:ext uri="{D42A27DB-BD31-4B8C-83A1-F6EECF244321}">
                <p14:modId xmlns:p14="http://schemas.microsoft.com/office/powerpoint/2010/main" val="2526270026"/>
              </p:ext>
            </p:extLst>
          </p:nvPr>
        </p:nvGraphicFramePr>
        <p:xfrm>
          <a:off x="1424086" y="974836"/>
          <a:ext cx="8942538" cy="3518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581722" y="419830"/>
            <a:ext cx="6111550" cy="519651"/>
          </a:xfrm>
        </p:spPr>
        <p:txBody>
          <a:bodyPr/>
          <a:lstStyle/>
          <a:p>
            <a:r>
              <a:rPr lang="hr-HR" dirty="0"/>
              <a:t>Provedba motivacijskog razgovora</a:t>
            </a:r>
          </a:p>
        </p:txBody>
      </p:sp>
      <p:sp>
        <p:nvSpPr>
          <p:cNvPr id="6" name="Rectangle 5"/>
          <p:cNvSpPr/>
          <p:nvPr/>
        </p:nvSpPr>
        <p:spPr>
          <a:xfrm>
            <a:off x="9770075" y="6079524"/>
            <a:ext cx="1565190" cy="529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12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969" y="626224"/>
            <a:ext cx="9822217" cy="617020"/>
          </a:xfrm>
        </p:spPr>
        <p:txBody>
          <a:bodyPr/>
          <a:lstStyle/>
          <a:p>
            <a:r>
              <a:rPr lang="hr-HR" dirty="0"/>
              <a:t>Provedba motivacijskog razgovora u šk. god. 20</a:t>
            </a:r>
            <a:r>
              <a:rPr lang="en-GB" dirty="0"/>
              <a:t>20</a:t>
            </a:r>
            <a:r>
              <a:rPr lang="hr-HR" dirty="0"/>
              <a:t>./202</a:t>
            </a:r>
            <a:r>
              <a:rPr lang="en-GB" dirty="0"/>
              <a:t>1</a:t>
            </a:r>
            <a:r>
              <a:rPr lang="hr-HR" dirty="0"/>
              <a:t>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016769"/>
              </p:ext>
            </p:extLst>
          </p:nvPr>
        </p:nvGraphicFramePr>
        <p:xfrm>
          <a:off x="2169609" y="934734"/>
          <a:ext cx="9623425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9770075" y="6079524"/>
            <a:ext cx="1565190" cy="529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0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82" y="677917"/>
            <a:ext cx="11312966" cy="607328"/>
          </a:xfrm>
        </p:spPr>
        <p:txBody>
          <a:bodyPr/>
          <a:lstStyle/>
          <a:p>
            <a:pPr algn="ctr"/>
            <a:r>
              <a:rPr lang="en-GB" sz="2800" dirty="0"/>
              <a:t>UČENJE TEMELJENO NA RADU – </a:t>
            </a:r>
            <a:r>
              <a:rPr lang="en-GB" sz="2800" dirty="0">
                <a:solidFill>
                  <a:srgbClr val="C00000"/>
                </a:solidFill>
              </a:rPr>
              <a:t>PRAKSA KOD POSLODAVCA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70075" y="6079524"/>
            <a:ext cx="1565190" cy="529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411665"/>
              </p:ext>
            </p:extLst>
          </p:nvPr>
        </p:nvGraphicFramePr>
        <p:xfrm>
          <a:off x="551791" y="677917"/>
          <a:ext cx="11493063" cy="576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756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3" y="119692"/>
            <a:ext cx="3595491" cy="581422"/>
          </a:xfrm>
        </p:spPr>
        <p:txBody>
          <a:bodyPr/>
          <a:lstStyle/>
          <a:p>
            <a:pPr algn="ctr"/>
            <a:r>
              <a:rPr lang="hr-HR" dirty="0"/>
              <a:t>Ugovaranje prakse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910" y="2644788"/>
            <a:ext cx="4320423" cy="722424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hr-HR" dirty="0">
                <a:solidFill>
                  <a:srgbClr val="C00000"/>
                </a:solidFill>
                <a:latin typeface="+mj-lt"/>
              </a:rPr>
              <a:t>Ugovor o provedbi praktične nastave i vježbi</a:t>
            </a:r>
          </a:p>
        </p:txBody>
      </p:sp>
      <p:sp>
        <p:nvSpPr>
          <p:cNvPr id="4" name="Rectangle 3"/>
          <p:cNvSpPr/>
          <p:nvPr/>
        </p:nvSpPr>
        <p:spPr>
          <a:xfrm>
            <a:off x="9770075" y="6079524"/>
            <a:ext cx="1565190" cy="529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5910" y="797501"/>
            <a:ext cx="4320423" cy="13503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+mj-lt"/>
              </a:rPr>
              <a:t>REDOVITI PROGRAMI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sz="1700" dirty="0">
                <a:solidFill>
                  <a:srgbClr val="C00000"/>
                </a:solidFill>
                <a:latin typeface="+mj-lt"/>
              </a:rPr>
              <a:t>staklar, dimnjačar, kozmetičar i prodavač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+mj-lt"/>
              </a:rPr>
              <a:t>od </a:t>
            </a:r>
            <a:r>
              <a:rPr lang="en-GB" dirty="0" err="1">
                <a:latin typeface="+mj-lt"/>
              </a:rPr>
              <a:t>šk</a:t>
            </a:r>
            <a:r>
              <a:rPr lang="en-GB" dirty="0">
                <a:latin typeface="+mj-lt"/>
              </a:rPr>
              <a:t>. god. 2020/2021.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5910" y="3864192"/>
            <a:ext cx="4320423" cy="1082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dirty="0">
                <a:latin typeface="+mj-lt"/>
                <a:hlinkClick r:id="rId2"/>
              </a:rPr>
              <a:t>Pravilnik o izmjenama i dopunama Pravilnika o načinu organiziranja i izvođenju nastave u strukovnim školama</a:t>
            </a:r>
            <a:endParaRPr lang="hr-HR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973859" y="2259726"/>
            <a:ext cx="1" cy="351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57384" y="3293418"/>
            <a:ext cx="8238" cy="536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653958" y="5124161"/>
            <a:ext cx="4639801" cy="31939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dirty="0">
                <a:solidFill>
                  <a:schemeClr val="bg1"/>
                </a:solidFill>
                <a:latin typeface="+mj-lt"/>
              </a:rPr>
              <a:t>Sklapa se prije početka provedbe prakse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016621" y="5809718"/>
            <a:ext cx="3914477" cy="70160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000" dirty="0">
                <a:solidFill>
                  <a:srgbClr val="002060"/>
                </a:solidFill>
                <a:latin typeface="+mj-lt"/>
              </a:rPr>
              <a:t>Ugovorne strane: </a:t>
            </a:r>
            <a:endParaRPr lang="en-GB" sz="2000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sz="2000" dirty="0">
                <a:solidFill>
                  <a:srgbClr val="002060"/>
                </a:solidFill>
                <a:latin typeface="+mj-lt"/>
              </a:rPr>
              <a:t>škola, poslodavac i roditelj/skrbnik</a:t>
            </a:r>
          </a:p>
        </p:txBody>
      </p:sp>
      <p:pic>
        <p:nvPicPr>
          <p:cNvPr id="28" name="Picture 27"/>
          <p:cNvPicPr/>
          <p:nvPr/>
        </p:nvPicPr>
        <p:blipFill rotWithShape="1">
          <a:blip r:embed="rId3"/>
          <a:srcRect l="31342" t="15028" r="32576" b="4143"/>
          <a:stretch/>
        </p:blipFill>
        <p:spPr bwMode="auto">
          <a:xfrm>
            <a:off x="5765789" y="1049943"/>
            <a:ext cx="4366947" cy="5560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27524" y="1511937"/>
            <a:ext cx="2693773" cy="646331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/>
                </a:solidFill>
              </a:rPr>
              <a:t>radno iskustvo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/>
                </a:solidFill>
              </a:rPr>
              <a:t>Dodatak svjedodžbi</a:t>
            </a:r>
          </a:p>
        </p:txBody>
      </p:sp>
    </p:spTree>
    <p:extLst>
      <p:ext uri="{BB962C8B-B14F-4D97-AF65-F5344CB8AC3E}">
        <p14:creationId xmlns:p14="http://schemas.microsoft.com/office/powerpoint/2010/main" val="340687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3" y="119692"/>
            <a:ext cx="3595491" cy="581422"/>
          </a:xfrm>
        </p:spPr>
        <p:txBody>
          <a:bodyPr/>
          <a:lstStyle/>
          <a:p>
            <a:pPr algn="ctr"/>
            <a:r>
              <a:rPr lang="hr-HR" dirty="0"/>
              <a:t>Ugovaranje prakse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70075" y="6079524"/>
            <a:ext cx="1565190" cy="529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8664" y="701114"/>
            <a:ext cx="4320423" cy="1358684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rgbClr val="C00000"/>
                </a:solidFill>
                <a:latin typeface="+mj-lt"/>
              </a:rPr>
              <a:t>EKSPERIMENTALNI PROGRAMI</a:t>
            </a:r>
          </a:p>
          <a:p>
            <a:pPr marL="0" indent="0" algn="ctr">
              <a:buNone/>
            </a:pPr>
            <a:r>
              <a:rPr lang="hr-HR" sz="1900" dirty="0"/>
              <a:t>staklar, dimnjačar, kozmetičar i prodavač, soboslikar ličilac dekorater, frizer, kuhar, konobar i CNC operater</a:t>
            </a:r>
            <a:endParaRPr lang="hr-HR" sz="1900" dirty="0">
              <a:solidFill>
                <a:srgbClr val="C00000"/>
              </a:solidFill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rgbClr val="C00000"/>
                </a:solidFill>
                <a:latin typeface="+mj-lt"/>
              </a:rPr>
              <a:t>od </a:t>
            </a:r>
            <a:r>
              <a:rPr lang="en-GB" dirty="0" err="1">
                <a:solidFill>
                  <a:srgbClr val="C00000"/>
                </a:solidFill>
                <a:latin typeface="+mj-lt"/>
              </a:rPr>
              <a:t>šk</a:t>
            </a:r>
            <a:r>
              <a:rPr lang="en-GB" dirty="0">
                <a:solidFill>
                  <a:srgbClr val="C00000"/>
                </a:solidFill>
                <a:latin typeface="+mj-lt"/>
              </a:rPr>
              <a:t>. god. 2018./2019., 2019./2020. i 2020./2021.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8664" y="2843257"/>
            <a:ext cx="4320423" cy="672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+mj-lt"/>
              <a:buAutoNum type="arabicPeriod"/>
            </a:pPr>
            <a:r>
              <a:rPr lang="hr-HR" sz="2000" dirty="0">
                <a:solidFill>
                  <a:srgbClr val="C00000"/>
                </a:solidFill>
                <a:latin typeface="+mj-lt"/>
              </a:rPr>
              <a:t>Ugovor o dualnom modelu obrazovanja</a:t>
            </a:r>
            <a:r>
              <a:rPr lang="en-GB" sz="2000" dirty="0">
                <a:solidFill>
                  <a:srgbClr val="C00000"/>
                </a:solidFill>
                <a:latin typeface="+mj-lt"/>
              </a:rPr>
              <a:t> – 4. </a:t>
            </a:r>
            <a:r>
              <a:rPr lang="en-GB" sz="2000" dirty="0" err="1">
                <a:solidFill>
                  <a:srgbClr val="C00000"/>
                </a:solidFill>
                <a:latin typeface="+mj-lt"/>
              </a:rPr>
              <a:t>ciklus</a:t>
            </a:r>
            <a:r>
              <a:rPr lang="en-GB" sz="2000" dirty="0">
                <a:solidFill>
                  <a:srgbClr val="C00000"/>
                </a:solidFill>
                <a:latin typeface="+mj-lt"/>
              </a:rPr>
              <a:t> (I. r.)</a:t>
            </a:r>
            <a:endParaRPr lang="hr-HR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8664" y="3828533"/>
            <a:ext cx="4320423" cy="985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+mj-lt"/>
              <a:buAutoNum type="arabicPeriod" startAt="2"/>
            </a:pPr>
            <a:r>
              <a:rPr lang="hr-HR" sz="1800" b="1" dirty="0">
                <a:solidFill>
                  <a:srgbClr val="C00000"/>
                </a:solidFill>
                <a:latin typeface="+mj-lt"/>
              </a:rPr>
              <a:t>Ugovor o učenju temeljenom na radu u dualnom</a:t>
            </a:r>
            <a:r>
              <a:rPr lang="en-GB" sz="1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hr-HR" sz="1800" b="1" dirty="0">
                <a:solidFill>
                  <a:srgbClr val="C00000"/>
                </a:solidFill>
                <a:latin typeface="+mj-lt"/>
              </a:rPr>
              <a:t>modelu obrazovanja</a:t>
            </a:r>
            <a:r>
              <a:rPr lang="en-GB" sz="1800" b="1" dirty="0">
                <a:solidFill>
                  <a:srgbClr val="C00000"/>
                </a:solidFill>
                <a:latin typeface="+mj-lt"/>
              </a:rPr>
              <a:t> – 5 </a:t>
            </a:r>
            <a:r>
              <a:rPr lang="en-GB" sz="1800" b="1" dirty="0" err="1">
                <a:solidFill>
                  <a:srgbClr val="C00000"/>
                </a:solidFill>
                <a:latin typeface="+mj-lt"/>
              </a:rPr>
              <a:t>ciklus</a:t>
            </a:r>
            <a:r>
              <a:rPr lang="en-GB" sz="1800" b="1" dirty="0">
                <a:solidFill>
                  <a:srgbClr val="C00000"/>
                </a:solidFill>
                <a:latin typeface="+mj-lt"/>
              </a:rPr>
              <a:t> (II. i III. r.)</a:t>
            </a:r>
            <a:endParaRPr lang="hr-HR" sz="18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>
            <a:endCxn id="8" idx="0"/>
          </p:cNvCxnSpPr>
          <p:nvPr/>
        </p:nvCxnSpPr>
        <p:spPr>
          <a:xfrm>
            <a:off x="2510632" y="2311433"/>
            <a:ext cx="8244" cy="53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66553" y="2311433"/>
            <a:ext cx="24713" cy="1433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198974" y="4896937"/>
            <a:ext cx="4639801" cy="319396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dirty="0">
                <a:solidFill>
                  <a:schemeClr val="bg1"/>
                </a:solidFill>
                <a:latin typeface="+mj-lt"/>
              </a:rPr>
              <a:t>Sklapa se prije početka provedbe prakse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21198" y="5587033"/>
            <a:ext cx="3995351" cy="1022483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1600" dirty="0">
                <a:solidFill>
                  <a:srgbClr val="002060"/>
                </a:solidFill>
                <a:latin typeface="+mj-lt"/>
                <a:cs typeface="Shonar Bangla" panose="020B0502040204020203" pitchFamily="34" charset="0"/>
              </a:rPr>
              <a:t>Ugovorne strane: </a:t>
            </a:r>
            <a:endParaRPr lang="en-GB" sz="1600" dirty="0">
              <a:solidFill>
                <a:srgbClr val="002060"/>
              </a:solidFill>
              <a:latin typeface="+mj-lt"/>
              <a:cs typeface="Shonar Bangla" panose="020B0502040204020203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hr-HR" sz="1600" dirty="0">
                <a:solidFill>
                  <a:srgbClr val="002060"/>
                </a:solidFill>
                <a:latin typeface="+mj-lt"/>
                <a:cs typeface="Shonar Bangla" panose="020B0502040204020203" pitchFamily="34" charset="0"/>
              </a:rPr>
              <a:t>škola, poslodavac i roditelj/skrbnik</a:t>
            </a:r>
            <a:endParaRPr lang="en-GB" sz="1600" dirty="0">
              <a:solidFill>
                <a:srgbClr val="002060"/>
              </a:solidFill>
              <a:latin typeface="+mj-lt"/>
              <a:cs typeface="Shonar Bangla" panose="020B0502040204020203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GB" sz="1600" dirty="0">
                <a:solidFill>
                  <a:srgbClr val="002060"/>
                </a:solidFill>
                <a:latin typeface="+mj-lt"/>
                <a:cs typeface="Shonar Bangla" panose="020B0502040204020203" pitchFamily="34" charset="0"/>
              </a:rPr>
              <a:t>r</a:t>
            </a:r>
            <a:r>
              <a:rPr lang="hr-HR" sz="1600" dirty="0" err="1">
                <a:solidFill>
                  <a:srgbClr val="002060"/>
                </a:solidFill>
                <a:latin typeface="+mj-lt"/>
                <a:cs typeface="Shonar Bangla" panose="020B0502040204020203" pitchFamily="34" charset="0"/>
              </a:rPr>
              <a:t>oditelj</a:t>
            </a:r>
            <a:r>
              <a:rPr lang="hr-HR" sz="1600" dirty="0">
                <a:solidFill>
                  <a:srgbClr val="002060"/>
                </a:solidFill>
                <a:latin typeface="+mj-lt"/>
                <a:cs typeface="Shonar Bangla" panose="020B0502040204020203" pitchFamily="34" charset="0"/>
              </a:rPr>
              <a:t>/skrbnik i poslodavac</a:t>
            </a:r>
          </a:p>
        </p:txBody>
      </p:sp>
      <p:pic>
        <p:nvPicPr>
          <p:cNvPr id="19" name="Picture 18"/>
          <p:cNvPicPr/>
          <p:nvPr/>
        </p:nvPicPr>
        <p:blipFill rotWithShape="1">
          <a:blip r:embed="rId2"/>
          <a:srcRect l="33100" t="7331" r="32370" b="5779"/>
          <a:stretch/>
        </p:blipFill>
        <p:spPr bwMode="auto">
          <a:xfrm>
            <a:off x="4998453" y="840258"/>
            <a:ext cx="2909871" cy="3973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3"/>
          <a:srcRect l="33097" t="7514" r="32061" b="4319"/>
          <a:stretch/>
        </p:blipFill>
        <p:spPr bwMode="auto">
          <a:xfrm>
            <a:off x="8086336" y="2059799"/>
            <a:ext cx="3150075" cy="4424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41492" y="527222"/>
            <a:ext cx="2693773" cy="92333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/>
                </a:solidFill>
              </a:rPr>
              <a:t>opis poslova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/>
                </a:solidFill>
              </a:rPr>
              <a:t>radno iskustvo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1"/>
                </a:solidFill>
              </a:rPr>
              <a:t>Dodatak svjedodžbi</a:t>
            </a:r>
          </a:p>
        </p:txBody>
      </p:sp>
    </p:spTree>
    <p:extLst>
      <p:ext uri="{BB962C8B-B14F-4D97-AF65-F5344CB8AC3E}">
        <p14:creationId xmlns:p14="http://schemas.microsoft.com/office/powerpoint/2010/main" val="2304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ladaRHSerif Reg"/>
        <a:ea typeface=""/>
        <a:cs typeface=""/>
      </a:majorFont>
      <a:minorFont>
        <a:latin typeface="TyponineSans 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_poljoprivreda_template_HR" id="{1250CBF4-00D6-4673-8691-99FAC190B113}" vid="{A8F8B2FB-2A4B-460F-B37C-9B252C0CB6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416</Words>
  <Application>Microsoft Office PowerPoint</Application>
  <PresentationFormat>Široki zaslon</PresentationFormat>
  <Paragraphs>102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8" baseType="lpstr">
      <vt:lpstr>TyponineSans Reg</vt:lpstr>
      <vt:lpstr>Calibri</vt:lpstr>
      <vt:lpstr>Times New Roman</vt:lpstr>
      <vt:lpstr>Wingdings</vt:lpstr>
      <vt:lpstr>VladaRHSerif Reg</vt:lpstr>
      <vt:lpstr>Arial</vt:lpstr>
      <vt:lpstr>Shonar Bangla</vt:lpstr>
      <vt:lpstr>Office Theme</vt:lpstr>
      <vt:lpstr>PROVEDBA MOTIVACIJSKOG RAZGOVORA ZA UČENIKE I. RAZREDA U DUALNOM OBRAZOVANJU</vt:lpstr>
      <vt:lpstr>Provedba motivacijskog razgovora</vt:lpstr>
      <vt:lpstr>Priprema motivacijskog razgovora</vt:lpstr>
      <vt:lpstr>Priprema motivacijskog razgovora</vt:lpstr>
      <vt:lpstr>Provedba motivacijskog razgovora</vt:lpstr>
      <vt:lpstr>Provedba motivacijskog razgovora u šk. god. 2020./2021.</vt:lpstr>
      <vt:lpstr>UČENJE TEMELJENO NA RADU – PRAKSA KOD POSLODAVCA</vt:lpstr>
      <vt:lpstr>Ugovaranje prakse </vt:lpstr>
      <vt:lpstr>Ugovaranje prakse 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 Borovičkić</dc:creator>
  <cp:lastModifiedBy>Socijalni pedagog</cp:lastModifiedBy>
  <cp:revision>160</cp:revision>
  <dcterms:created xsi:type="dcterms:W3CDTF">2019-10-14T15:29:07Z</dcterms:created>
  <dcterms:modified xsi:type="dcterms:W3CDTF">2021-04-30T08:58:49Z</dcterms:modified>
</cp:coreProperties>
</file>